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68" d="100"/>
          <a:sy n="68" d="100"/>
        </p:scale>
        <p:origin x="84"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03357FC-33D6-447F-BD93-41781278509B}"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3868381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357FC-33D6-447F-BD93-41781278509B}"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1342857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357FC-33D6-447F-BD93-41781278509B}"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113945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3357FC-33D6-447F-BD93-41781278509B}"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3947722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3357FC-33D6-447F-BD93-41781278509B}"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1916402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3357FC-33D6-447F-BD93-41781278509B}"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280268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357FC-33D6-447F-BD93-41781278509B}"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2562821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3357FC-33D6-447F-BD93-41781278509B}"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48838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3357FC-33D6-447F-BD93-41781278509B}"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252985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3357FC-33D6-447F-BD93-41781278509B}"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46471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3357FC-33D6-447F-BD93-41781278509B}"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D7BD3C-ACB2-4C60-9A31-9CBAF4599EE5}" type="slidenum">
              <a:rPr lang="en-US" smtClean="0"/>
              <a:t>‹#›</a:t>
            </a:fld>
            <a:endParaRPr lang="en-US"/>
          </a:p>
        </p:txBody>
      </p:sp>
    </p:spTree>
    <p:extLst>
      <p:ext uri="{BB962C8B-B14F-4D97-AF65-F5344CB8AC3E}">
        <p14:creationId xmlns:p14="http://schemas.microsoft.com/office/powerpoint/2010/main" val="3647720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3357FC-33D6-447F-BD93-41781278509B}"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7BD3C-ACB2-4C60-9A31-9CBAF4599EE5}" type="slidenum">
              <a:rPr lang="en-US" smtClean="0"/>
              <a:t>‹#›</a:t>
            </a:fld>
            <a:endParaRPr lang="en-US"/>
          </a:p>
        </p:txBody>
      </p:sp>
    </p:spTree>
    <p:extLst>
      <p:ext uri="{BB962C8B-B14F-4D97-AF65-F5344CB8AC3E}">
        <p14:creationId xmlns:p14="http://schemas.microsoft.com/office/powerpoint/2010/main" val="16166201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26.jpe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0.jpeg"/><Relationship Id="rId4" Type="http://schemas.openxmlformats.org/officeDocument/2006/relationships/image" Target="../media/image45.jpe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1.png"/><Relationship Id="rId7" Type="http://schemas.openxmlformats.org/officeDocument/2006/relationships/image" Target="../media/image32.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22.png"/><Relationship Id="rId4" Type="http://schemas.openxmlformats.org/officeDocument/2006/relationships/image" Target="../media/image52.jpeg"/><Relationship Id="rId9" Type="http://schemas.openxmlformats.org/officeDocument/2006/relationships/image" Target="../media/image56.jpe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7.jpeg"/><Relationship Id="rId7" Type="http://schemas.openxmlformats.org/officeDocument/2006/relationships/image" Target="../media/image59.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22.png"/><Relationship Id="rId4" Type="http://schemas.openxmlformats.org/officeDocument/2006/relationships/image" Target="../media/image58.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62.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21.jpeg"/><Relationship Id="rId10" Type="http://schemas.openxmlformats.org/officeDocument/2006/relationships/image" Target="../media/image64.jpeg"/><Relationship Id="rId4" Type="http://schemas.openxmlformats.org/officeDocument/2006/relationships/image" Target="../media/image61.jpeg"/><Relationship Id="rId9"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6.jpeg"/><Relationship Id="rId7" Type="http://schemas.openxmlformats.org/officeDocument/2006/relationships/image" Target="../media/image68.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71.jpeg"/><Relationship Id="rId5" Type="http://schemas.openxmlformats.org/officeDocument/2006/relationships/image" Target="../media/image67.jpeg"/><Relationship Id="rId10" Type="http://schemas.openxmlformats.org/officeDocument/2006/relationships/image" Target="../media/image70.jpeg"/><Relationship Id="rId4" Type="http://schemas.openxmlformats.org/officeDocument/2006/relationships/image" Target="../media/image59.jpe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54.jpeg"/><Relationship Id="rId7" Type="http://schemas.openxmlformats.org/officeDocument/2006/relationships/image" Target="../media/image74.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0.jpeg"/><Relationship Id="rId9"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18.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4.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85.jpeg"/><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36.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90.jpe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7.jpeg"/><Relationship Id="rId7"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image" Target="../media/image4.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91.jpeg"/><Relationship Id="rId7" Type="http://schemas.openxmlformats.org/officeDocument/2006/relationships/image" Target="../media/image85.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image" Target="../media/image35.jpeg"/><Relationship Id="rId5" Type="http://schemas.openxmlformats.org/officeDocument/2006/relationships/image" Target="../media/image93.jpeg"/><Relationship Id="rId10" Type="http://schemas.openxmlformats.org/officeDocument/2006/relationships/image" Target="../media/image96.jpeg"/><Relationship Id="rId4" Type="http://schemas.openxmlformats.org/officeDocument/2006/relationships/image" Target="../media/image92.jpeg"/><Relationship Id="rId9" Type="http://schemas.openxmlformats.org/officeDocument/2006/relationships/image" Target="../media/image95.jpeg"/></Relationships>
</file>

<file path=ppt/slides/_rels/slide21.xml.rels><?xml version="1.0" encoding="UTF-8" standalone="yes"?>
<Relationships xmlns="http://schemas.openxmlformats.org/package/2006/relationships"><Relationship Id="rId8" Type="http://schemas.openxmlformats.org/officeDocument/2006/relationships/image" Target="../media/image100.jpeg"/><Relationship Id="rId13" Type="http://schemas.openxmlformats.org/officeDocument/2006/relationships/image" Target="../media/image105.jpeg"/><Relationship Id="rId3" Type="http://schemas.openxmlformats.org/officeDocument/2006/relationships/image" Target="../media/image97.jpeg"/><Relationship Id="rId7" Type="http://schemas.openxmlformats.org/officeDocument/2006/relationships/image" Target="../media/image99.jpeg"/><Relationship Id="rId12" Type="http://schemas.openxmlformats.org/officeDocument/2006/relationships/image" Target="../media/image10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6.jpeg"/><Relationship Id="rId11" Type="http://schemas.openxmlformats.org/officeDocument/2006/relationships/image" Target="../media/image103.jpeg"/><Relationship Id="rId5" Type="http://schemas.openxmlformats.org/officeDocument/2006/relationships/image" Target="../media/image89.jpeg"/><Relationship Id="rId10" Type="http://schemas.openxmlformats.org/officeDocument/2006/relationships/image" Target="../media/image102.png"/><Relationship Id="rId4" Type="http://schemas.openxmlformats.org/officeDocument/2006/relationships/image" Target="../media/image98.jpeg"/><Relationship Id="rId9" Type="http://schemas.openxmlformats.org/officeDocument/2006/relationships/image" Target="../media/image101.jpeg"/></Relationships>
</file>

<file path=ppt/slides/_rels/slide2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03.jpeg"/><Relationship Id="rId7" Type="http://schemas.openxmlformats.org/officeDocument/2006/relationships/image" Target="../media/image86.jpe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105.jpeg"/><Relationship Id="rId4" Type="http://schemas.openxmlformats.org/officeDocument/2006/relationships/image" Target="../media/image104.jpeg"/><Relationship Id="rId9" Type="http://schemas.openxmlformats.org/officeDocument/2006/relationships/image" Target="../media/image106.jpeg"/></Relationships>
</file>

<file path=ppt/slides/_rels/slide2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7.jpeg"/><Relationship Id="rId7" Type="http://schemas.openxmlformats.org/officeDocument/2006/relationships/image" Target="../media/image109.jpeg"/><Relationship Id="rId12" Type="http://schemas.openxmlformats.org/officeDocument/2006/relationships/image" Target="../media/image114.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png"/><Relationship Id="rId11" Type="http://schemas.openxmlformats.org/officeDocument/2006/relationships/image" Target="../media/image113.jpeg"/><Relationship Id="rId5" Type="http://schemas.openxmlformats.org/officeDocument/2006/relationships/image" Target="../media/image89.jpeg"/><Relationship Id="rId10" Type="http://schemas.openxmlformats.org/officeDocument/2006/relationships/image" Target="../media/image112.jpeg"/><Relationship Id="rId4" Type="http://schemas.openxmlformats.org/officeDocument/2006/relationships/image" Target="../media/image15.jpeg"/><Relationship Id="rId9" Type="http://schemas.openxmlformats.org/officeDocument/2006/relationships/image" Target="../media/image111.jpeg"/></Relationships>
</file>

<file path=ppt/slides/_rels/slide2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19.jpeg"/><Relationship Id="rId12" Type="http://schemas.openxmlformats.org/officeDocument/2006/relationships/image" Target="../media/image101.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8.jpeg"/><Relationship Id="rId11" Type="http://schemas.openxmlformats.org/officeDocument/2006/relationships/image" Target="../media/image12.jpeg"/><Relationship Id="rId5" Type="http://schemas.openxmlformats.org/officeDocument/2006/relationships/image" Target="../media/image117.jpeg"/><Relationship Id="rId10" Type="http://schemas.openxmlformats.org/officeDocument/2006/relationships/image" Target="../media/image66.jpeg"/><Relationship Id="rId4" Type="http://schemas.openxmlformats.org/officeDocument/2006/relationships/image" Target="../media/image112.jpeg"/><Relationship Id="rId9" Type="http://schemas.openxmlformats.org/officeDocument/2006/relationships/image" Target="../media/image120.jpeg"/></Relationships>
</file>

<file path=ppt/slides/_rels/slide25.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32.jpeg"/><Relationship Id="rId7" Type="http://schemas.openxmlformats.org/officeDocument/2006/relationships/image" Target="../media/image124.jpeg"/><Relationship Id="rId2" Type="http://schemas.openxmlformats.org/officeDocument/2006/relationships/image" Target="../media/image112.jpeg"/><Relationship Id="rId1" Type="http://schemas.openxmlformats.org/officeDocument/2006/relationships/slideLayout" Target="../slideLayouts/slideLayout2.xml"/><Relationship Id="rId6" Type="http://schemas.openxmlformats.org/officeDocument/2006/relationships/image" Target="../media/image123.jpeg"/><Relationship Id="rId5" Type="http://schemas.openxmlformats.org/officeDocument/2006/relationships/image" Target="../media/image12.jpeg"/><Relationship Id="rId4" Type="http://schemas.openxmlformats.org/officeDocument/2006/relationships/image" Target="../media/image122.jpeg"/></Relationships>
</file>

<file path=ppt/slides/_rels/slide26.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10" Type="http://schemas.openxmlformats.org/officeDocument/2006/relationships/image" Target="../media/image133.jpeg"/><Relationship Id="rId4" Type="http://schemas.openxmlformats.org/officeDocument/2006/relationships/image" Target="../media/image127.jpeg"/><Relationship Id="rId9" Type="http://schemas.openxmlformats.org/officeDocument/2006/relationships/image" Target="../media/image132.jpeg"/></Relationships>
</file>

<file path=ppt/slides/_rels/slide2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3.jpeg"/><Relationship Id="rId7" Type="http://schemas.openxmlformats.org/officeDocument/2006/relationships/image" Target="../media/image134.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131.jpeg"/><Relationship Id="rId10" Type="http://schemas.openxmlformats.org/officeDocument/2006/relationships/image" Target="../media/image137.jpeg"/><Relationship Id="rId4" Type="http://schemas.openxmlformats.org/officeDocument/2006/relationships/image" Target="../media/image129.jpeg"/><Relationship Id="rId9" Type="http://schemas.openxmlformats.org/officeDocument/2006/relationships/image" Target="../media/image136.jpeg"/></Relationships>
</file>

<file path=ppt/slides/_rels/slide28.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60.jpeg"/><Relationship Id="rId7" Type="http://schemas.openxmlformats.org/officeDocument/2006/relationships/image" Target="../media/image140.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29.jpeg"/><Relationship Id="rId9" Type="http://schemas.openxmlformats.org/officeDocument/2006/relationships/image" Target="../media/image142.jpeg"/></Relationships>
</file>

<file path=ppt/slides/_rels/slide29.xml.rels><?xml version="1.0" encoding="UTF-8" standalone="yes"?>
<Relationships xmlns="http://schemas.openxmlformats.org/package/2006/relationships"><Relationship Id="rId8" Type="http://schemas.openxmlformats.org/officeDocument/2006/relationships/image" Target="../media/image141.jpeg"/><Relationship Id="rId13" Type="http://schemas.openxmlformats.org/officeDocument/2006/relationships/image" Target="../media/image149.jpeg"/><Relationship Id="rId3" Type="http://schemas.openxmlformats.org/officeDocument/2006/relationships/image" Target="../media/image66.jpeg"/><Relationship Id="rId7" Type="http://schemas.openxmlformats.org/officeDocument/2006/relationships/image" Target="../media/image145.jpeg"/><Relationship Id="rId12" Type="http://schemas.openxmlformats.org/officeDocument/2006/relationships/image" Target="../media/image148.jpeg"/><Relationship Id="rId2" Type="http://schemas.openxmlformats.org/officeDocument/2006/relationships/image" Target="../media/image142.jpe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147.jpeg"/><Relationship Id="rId5" Type="http://schemas.openxmlformats.org/officeDocument/2006/relationships/image" Target="../media/image144.jpeg"/><Relationship Id="rId10" Type="http://schemas.openxmlformats.org/officeDocument/2006/relationships/image" Target="../media/image139.jpeg"/><Relationship Id="rId4" Type="http://schemas.openxmlformats.org/officeDocument/2006/relationships/image" Target="../media/image143.jpeg"/><Relationship Id="rId9" Type="http://schemas.openxmlformats.org/officeDocument/2006/relationships/image" Target="../media/image146.jpe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jpeg"/><Relationship Id="rId7"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7.jpe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image" Target="../media/image151.jpe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154.jpeg"/><Relationship Id="rId11" Type="http://schemas.openxmlformats.org/officeDocument/2006/relationships/image" Target="../media/image148.jpeg"/><Relationship Id="rId5" Type="http://schemas.openxmlformats.org/officeDocument/2006/relationships/image" Target="../media/image153.jpeg"/><Relationship Id="rId10" Type="http://schemas.openxmlformats.org/officeDocument/2006/relationships/image" Target="../media/image139.jpeg"/><Relationship Id="rId4" Type="http://schemas.openxmlformats.org/officeDocument/2006/relationships/image" Target="../media/image152.png"/><Relationship Id="rId9" Type="http://schemas.openxmlformats.org/officeDocument/2006/relationships/image" Target="../media/image103.jpeg"/></Relationships>
</file>

<file path=ppt/slides/_rels/slide31.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43.jpeg"/><Relationship Id="rId7" Type="http://schemas.openxmlformats.org/officeDocument/2006/relationships/image" Target="../media/image15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158.jpeg"/><Relationship Id="rId5" Type="http://schemas.openxmlformats.org/officeDocument/2006/relationships/image" Target="../media/image66.jpeg"/><Relationship Id="rId4" Type="http://schemas.openxmlformats.org/officeDocument/2006/relationships/image" Target="../media/image157.jpeg"/></Relationships>
</file>

<file path=ppt/slides/_rels/slide3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39.jpeg"/><Relationship Id="rId7" Type="http://schemas.openxmlformats.org/officeDocument/2006/relationships/image" Target="../media/image163.jpeg"/><Relationship Id="rId2" Type="http://schemas.openxmlformats.org/officeDocument/2006/relationships/image" Target="../media/image161.jpeg"/><Relationship Id="rId1" Type="http://schemas.openxmlformats.org/officeDocument/2006/relationships/slideLayout" Target="../slideLayouts/slideLayout2.xml"/><Relationship Id="rId6" Type="http://schemas.openxmlformats.org/officeDocument/2006/relationships/image" Target="../media/image162.jpeg"/><Relationship Id="rId5" Type="http://schemas.openxmlformats.org/officeDocument/2006/relationships/image" Target="../media/image1.jpeg"/><Relationship Id="rId4" Type="http://schemas.openxmlformats.org/officeDocument/2006/relationships/image" Target="../media/image86.jpeg"/><Relationship Id="rId9" Type="http://schemas.openxmlformats.org/officeDocument/2006/relationships/image" Target="../media/image165.jpeg"/></Relationships>
</file>

<file path=ppt/slides/_rels/slide33.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86.jpeg"/><Relationship Id="rId7" Type="http://schemas.openxmlformats.org/officeDocument/2006/relationships/image" Target="../media/image168.jpe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70.jpeg"/><Relationship Id="rId4" Type="http://schemas.openxmlformats.org/officeDocument/2006/relationships/image" Target="../media/image16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10" Type="http://schemas.openxmlformats.org/officeDocument/2006/relationships/image" Target="../media/image21.jpeg"/><Relationship Id="rId4" Type="http://schemas.openxmlformats.org/officeDocument/2006/relationships/image" Target="../media/image13.jpeg"/><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gutenberg.org/files/120/120-h/images/9029.jpg" TargetMode="External"/><Relationship Id="rId2" Type="http://schemas.openxmlformats.org/officeDocument/2006/relationships/hyperlink" Target="https://www.gutenberg.org/files/120/120-h/images/0029.jp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0.jpeg"/><Relationship Id="rId7" Type="http://schemas.openxmlformats.org/officeDocument/2006/relationships/image" Target="../media/image6.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5.jpeg"/><Relationship Id="rId5" Type="http://schemas.openxmlformats.org/officeDocument/2006/relationships/image" Target="../media/image22.png"/><Relationship Id="rId10" Type="http://schemas.openxmlformats.org/officeDocument/2006/relationships/image" Target="../media/image13.jpeg"/><Relationship Id="rId4" Type="http://schemas.openxmlformats.org/officeDocument/2006/relationships/image" Target="../media/image18.jpe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7.pn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4.jpeg"/><Relationship Id="rId10" Type="http://schemas.openxmlformats.org/officeDocument/2006/relationships/image" Target="../media/image30.jpeg"/><Relationship Id="rId4" Type="http://schemas.openxmlformats.org/officeDocument/2006/relationships/image" Target="../media/image3.jpeg"/><Relationship Id="rId9"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6.jpeg"/><Relationship Id="rId7" Type="http://schemas.openxmlformats.org/officeDocument/2006/relationships/image" Target="../media/image4.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2.jpeg"/><Relationship Id="rId4" Type="http://schemas.openxmlformats.org/officeDocument/2006/relationships/image" Target="../media/image30.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5.jpeg"/><Relationship Id="rId7" Type="http://schemas.openxmlformats.org/officeDocument/2006/relationships/image" Target="../media/image38.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10" Type="http://schemas.openxmlformats.org/officeDocument/2006/relationships/image" Target="../media/image4.jpeg"/><Relationship Id="rId4" Type="http://schemas.openxmlformats.org/officeDocument/2006/relationships/image" Target="../media/image26.jpeg"/><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r>
              <a:rPr kumimoji="0" lang="en-US" altLang="en-US" sz="2800" b="1" i="0" u="none" strike="noStrike" cap="none" normalizeH="0" baseline="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8"/>
          <p:cNvSpPr>
            <a:spLocks noChangeArrowheads="1"/>
          </p:cNvSpPr>
          <p:nvPr/>
        </p:nvSpPr>
        <p:spPr bwMode="auto">
          <a:xfrm>
            <a:off x="0" y="1714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4560710" y="1298360"/>
            <a:ext cx="7631289"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sng"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Going Fishing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0" y="4152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77469" y="48501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1004711" y="3253245"/>
            <a:ext cx="63604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Kim and Jill are going fishing. Mr.    Hill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6"/>
          <p:cNvSpPr>
            <a:spLocks noChangeArrowheads="1"/>
          </p:cNvSpPr>
          <p:nvPr/>
        </p:nvSpPr>
        <p:spPr bwMode="auto">
          <a:xfrm>
            <a:off x="1607820" y="351843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7"/>
          <p:cNvSpPr>
            <a:spLocks noChangeArrowheads="1"/>
          </p:cNvSpPr>
          <p:nvPr/>
        </p:nvSpPr>
        <p:spPr bwMode="auto">
          <a:xfrm>
            <a:off x="1607820" y="52329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a:off x="1607820" y="59187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9"/>
          <p:cNvSpPr>
            <a:spLocks noChangeArrowheads="1"/>
          </p:cNvSpPr>
          <p:nvPr/>
        </p:nvSpPr>
        <p:spPr bwMode="auto">
          <a:xfrm>
            <a:off x="2114550" y="5090265"/>
            <a:ext cx="116852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is going fishing with his girls Kim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erson walking down a dirt road&#10;&#10;Description automatically generated">
            <a:extLst>
              <a:ext uri="{FF2B5EF4-FFF2-40B4-BE49-F238E27FC236}">
                <a16:creationId xmlns:a16="http://schemas.microsoft.com/office/drawing/2014/main" id="{C098E032-7B5F-47FF-BB14-96B6D272C1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5380" y="260087"/>
            <a:ext cx="850700" cy="1061728"/>
          </a:xfrm>
          <a:prstGeom prst="rect">
            <a:avLst/>
          </a:prstGeom>
        </p:spPr>
      </p:pic>
      <p:pic>
        <p:nvPicPr>
          <p:cNvPr id="23" name="Picture 22" descr="A person walking down a dirt road&#10;&#10;Description automatically generated">
            <a:extLst>
              <a:ext uri="{FF2B5EF4-FFF2-40B4-BE49-F238E27FC236}">
                <a16:creationId xmlns:a16="http://schemas.microsoft.com/office/drawing/2014/main" id="{714132BF-EE1C-4596-9047-99FBAB2DCC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96769" y="2210391"/>
            <a:ext cx="850700" cy="1061728"/>
          </a:xfrm>
          <a:prstGeom prst="rect">
            <a:avLst/>
          </a:prstGeom>
        </p:spPr>
      </p:pic>
      <p:pic>
        <p:nvPicPr>
          <p:cNvPr id="24" name="Picture 23" descr="A person walking down a dirt road&#10;&#10;Description automatically generated">
            <a:extLst>
              <a:ext uri="{FF2B5EF4-FFF2-40B4-BE49-F238E27FC236}">
                <a16:creationId xmlns:a16="http://schemas.microsoft.com/office/drawing/2014/main" id="{9D08280F-4B0B-4865-8119-9C52B6BF73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629" y="4051135"/>
            <a:ext cx="850700" cy="1061728"/>
          </a:xfrm>
          <a:prstGeom prst="rect">
            <a:avLst/>
          </a:prstGeom>
        </p:spPr>
      </p:pic>
      <p:pic>
        <p:nvPicPr>
          <p:cNvPr id="15" name="Picture 14" descr="A person standing on a beach&#10;&#10;Description automatically generated">
            <a:extLst>
              <a:ext uri="{FF2B5EF4-FFF2-40B4-BE49-F238E27FC236}">
                <a16:creationId xmlns:a16="http://schemas.microsoft.com/office/drawing/2014/main" id="{76870FF8-61B4-455E-8ADD-EF1A461BCE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00780" y="495011"/>
            <a:ext cx="1060802" cy="793397"/>
          </a:xfrm>
          <a:prstGeom prst="rect">
            <a:avLst/>
          </a:prstGeom>
        </p:spPr>
      </p:pic>
      <p:pic>
        <p:nvPicPr>
          <p:cNvPr id="27" name="Picture 26" descr="A person standing on a beach&#10;&#10;Description automatically generated">
            <a:extLst>
              <a:ext uri="{FF2B5EF4-FFF2-40B4-BE49-F238E27FC236}">
                <a16:creationId xmlns:a16="http://schemas.microsoft.com/office/drawing/2014/main" id="{13D14EAC-3063-4307-B99E-951626B728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779" y="2436450"/>
            <a:ext cx="1060802" cy="793397"/>
          </a:xfrm>
          <a:prstGeom prst="rect">
            <a:avLst/>
          </a:prstGeom>
        </p:spPr>
      </p:pic>
      <p:pic>
        <p:nvPicPr>
          <p:cNvPr id="28" name="Picture 27" descr="A person standing on a beach&#10;&#10;Description automatically generated">
            <a:extLst>
              <a:ext uri="{FF2B5EF4-FFF2-40B4-BE49-F238E27FC236}">
                <a16:creationId xmlns:a16="http://schemas.microsoft.com/office/drawing/2014/main" id="{1ECD2AED-92E7-4292-8EA1-6439B92746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9977" y="4318163"/>
            <a:ext cx="1060802" cy="793397"/>
          </a:xfrm>
          <a:prstGeom prst="rect">
            <a:avLst/>
          </a:prstGeom>
        </p:spPr>
      </p:pic>
      <p:pic>
        <p:nvPicPr>
          <p:cNvPr id="17" name="Picture 16" descr="A person sitting on a table&#10;&#10;Description automatically generated">
            <a:extLst>
              <a:ext uri="{FF2B5EF4-FFF2-40B4-BE49-F238E27FC236}">
                <a16:creationId xmlns:a16="http://schemas.microsoft.com/office/drawing/2014/main" id="{56854826-7BC9-444B-9941-D11A1B2BF1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6080" y="2225413"/>
            <a:ext cx="850700" cy="1134267"/>
          </a:xfrm>
          <a:prstGeom prst="rect">
            <a:avLst/>
          </a:prstGeom>
        </p:spPr>
      </p:pic>
      <p:pic>
        <p:nvPicPr>
          <p:cNvPr id="19" name="Picture 18" descr="A car driving down a country road&#10;&#10;Description automatically generated">
            <a:extLst>
              <a:ext uri="{FF2B5EF4-FFF2-40B4-BE49-F238E27FC236}">
                <a16:creationId xmlns:a16="http://schemas.microsoft.com/office/drawing/2014/main" id="{76D999FE-23B0-4E3A-AA3A-E8CAF246C9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4043" y="2183510"/>
            <a:ext cx="846881" cy="1134268"/>
          </a:xfrm>
          <a:prstGeom prst="rect">
            <a:avLst/>
          </a:prstGeom>
        </p:spPr>
      </p:pic>
      <p:pic>
        <p:nvPicPr>
          <p:cNvPr id="21" name="Picture 20" descr="A group of people walking in front of a crowd&#10;&#10;Description automatically generated">
            <a:extLst>
              <a:ext uri="{FF2B5EF4-FFF2-40B4-BE49-F238E27FC236}">
                <a16:creationId xmlns:a16="http://schemas.microsoft.com/office/drawing/2014/main" id="{2107D921-EFB8-47DB-90FB-339CAD3B0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8052" y="3896532"/>
            <a:ext cx="1423530" cy="1238028"/>
          </a:xfrm>
          <a:prstGeom prst="rect">
            <a:avLst/>
          </a:prstGeom>
        </p:spPr>
      </p:pic>
    </p:spTree>
    <p:extLst>
      <p:ext uri="{BB962C8B-B14F-4D97-AF65-F5344CB8AC3E}">
        <p14:creationId xmlns:p14="http://schemas.microsoft.com/office/powerpoint/2010/main" val="3175512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272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2957688" y="1398033"/>
            <a:ext cx="92343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are very         happy.      They have a fish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p:cNvSpPr>
            <a:spLocks noChangeArrowheads="1"/>
          </p:cNvSpPr>
          <p:nvPr/>
        </p:nvSpPr>
        <p:spPr bwMode="auto">
          <a:xfrm rot="10800000" flipV="1">
            <a:off x="2585156" y="2795033"/>
            <a:ext cx="9606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dinner.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3180468" y="390342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2"/>
          <p:cNvSpPr>
            <a:spLocks noChangeArrowheads="1"/>
          </p:cNvSpPr>
          <p:nvPr/>
        </p:nvSpPr>
        <p:spPr bwMode="auto">
          <a:xfrm>
            <a:off x="-1638794" y="4422582"/>
            <a:ext cx="157228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13" descr="A picture containing object, clock, large, skiing&#10;&#10;Description automatically generated">
            <a:extLst>
              <a:ext uri="{FF2B5EF4-FFF2-40B4-BE49-F238E27FC236}">
                <a16:creationId xmlns:a16="http://schemas.microsoft.com/office/drawing/2014/main" id="{EDFB401C-C709-4B96-BBD1-ED58A3E4B2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4542" y="243606"/>
            <a:ext cx="1583397" cy="1187548"/>
          </a:xfrm>
          <a:prstGeom prst="rect">
            <a:avLst/>
          </a:prstGeom>
        </p:spPr>
      </p:pic>
      <p:pic>
        <p:nvPicPr>
          <p:cNvPr id="3" name="Picture 2" descr="A group of people walking down the street&#10;&#10;Description automatically generated">
            <a:extLst>
              <a:ext uri="{FF2B5EF4-FFF2-40B4-BE49-F238E27FC236}">
                <a16:creationId xmlns:a16="http://schemas.microsoft.com/office/drawing/2014/main" id="{256B100B-E3B2-4F30-A6BA-3EF17E6836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5012" y="292121"/>
            <a:ext cx="1509203" cy="1128354"/>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34AE3C65-F77D-45E9-9F25-7E46F2F89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1288" y="600101"/>
            <a:ext cx="1143000" cy="801243"/>
          </a:xfrm>
          <a:prstGeom prst="rect">
            <a:avLst/>
          </a:prstGeom>
        </p:spPr>
      </p:pic>
      <p:pic>
        <p:nvPicPr>
          <p:cNvPr id="18" name="Picture 17" descr="A fish swimming under water&#10;&#10;Description automatically generated">
            <a:extLst>
              <a:ext uri="{FF2B5EF4-FFF2-40B4-BE49-F238E27FC236}">
                <a16:creationId xmlns:a16="http://schemas.microsoft.com/office/drawing/2014/main" id="{B38F24CD-B9B6-4397-8964-43F447EE06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1836" y="446678"/>
            <a:ext cx="1268473" cy="951355"/>
          </a:xfrm>
          <a:prstGeom prst="rect">
            <a:avLst/>
          </a:prstGeom>
        </p:spPr>
      </p:pic>
      <p:pic>
        <p:nvPicPr>
          <p:cNvPr id="12" name="Picture 11" descr="A group of people sitting at a table in a restaurant&#10;&#10;Description automatically generated">
            <a:extLst>
              <a:ext uri="{FF2B5EF4-FFF2-40B4-BE49-F238E27FC236}">
                <a16:creationId xmlns:a16="http://schemas.microsoft.com/office/drawing/2014/main" id="{9CF8CF31-5C43-4EC8-BF1F-9F712A0EFD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52197" y="1939040"/>
            <a:ext cx="856541" cy="1000670"/>
          </a:xfrm>
          <a:prstGeom prst="rect">
            <a:avLst/>
          </a:prstGeom>
        </p:spPr>
      </p:pic>
      <p:pic>
        <p:nvPicPr>
          <p:cNvPr id="15" name="Picture 14" descr="A close up of text on a white background&#10;&#10;Description automatically generated">
            <a:extLst>
              <a:ext uri="{FF2B5EF4-FFF2-40B4-BE49-F238E27FC236}">
                <a16:creationId xmlns:a16="http://schemas.microsoft.com/office/drawing/2014/main" id="{807DA30A-ADE9-49E1-A44D-DF5FA0BE02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4151" y="2547436"/>
            <a:ext cx="2414427" cy="1813192"/>
          </a:xfrm>
          <a:prstGeom prst="rect">
            <a:avLst/>
          </a:prstGeom>
        </p:spPr>
      </p:pic>
    </p:spTree>
    <p:extLst>
      <p:ext uri="{BB962C8B-B14F-4D97-AF65-F5344CB8AC3E}">
        <p14:creationId xmlns:p14="http://schemas.microsoft.com/office/powerpoint/2010/main" val="304211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1295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0" y="2352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3939822" y="1575155"/>
            <a:ext cx="825217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28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sng"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Morning Day at   School</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1371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2247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rot="10800000" flipV="1">
            <a:off x="2302932" y="3582268"/>
            <a:ext cx="98890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wakes up in the morning at 7:00.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0"/>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1"/>
          <p:cNvSpPr>
            <a:spLocks noChangeArrowheads="1"/>
          </p:cNvSpPr>
          <p:nvPr/>
        </p:nvSpPr>
        <p:spPr bwMode="auto">
          <a:xfrm>
            <a:off x="0" y="2562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2"/>
          <p:cNvSpPr>
            <a:spLocks noChangeArrowheads="1"/>
          </p:cNvSpPr>
          <p:nvPr/>
        </p:nvSpPr>
        <p:spPr bwMode="auto">
          <a:xfrm rot="10800000" flipV="1">
            <a:off x="2302932" y="5367136"/>
            <a:ext cx="98890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gets            out of          bed.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close up of a street&#10;&#10;Description automatically generated">
            <a:extLst>
              <a:ext uri="{FF2B5EF4-FFF2-40B4-BE49-F238E27FC236}">
                <a16:creationId xmlns:a16="http://schemas.microsoft.com/office/drawing/2014/main" id="{5ABFEB30-5F35-4D75-A168-9D80A617FC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1718" y="161972"/>
            <a:ext cx="1152491" cy="1499685"/>
          </a:xfrm>
          <a:prstGeom prst="rect">
            <a:avLst/>
          </a:prstGeom>
        </p:spPr>
      </p:pic>
      <p:pic>
        <p:nvPicPr>
          <p:cNvPr id="17" name="Picture 16" descr="A view of a city street&#10;&#10;Description automatically generated">
            <a:extLst>
              <a:ext uri="{FF2B5EF4-FFF2-40B4-BE49-F238E27FC236}">
                <a16:creationId xmlns:a16="http://schemas.microsoft.com/office/drawing/2014/main" id="{FE01F758-620D-4C60-888B-7A9DFA9F1A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251" y="354584"/>
            <a:ext cx="1666876" cy="1436619"/>
          </a:xfrm>
          <a:prstGeom prst="rect">
            <a:avLst/>
          </a:prstGeom>
        </p:spPr>
      </p:pic>
      <p:pic>
        <p:nvPicPr>
          <p:cNvPr id="19" name="Picture 18" descr="The outside of a building&#10;&#10;Description automatically generated">
            <a:extLst>
              <a:ext uri="{FF2B5EF4-FFF2-40B4-BE49-F238E27FC236}">
                <a16:creationId xmlns:a16="http://schemas.microsoft.com/office/drawing/2014/main" id="{050B6B2F-1244-48AE-8571-C41E09254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7795" y="93948"/>
            <a:ext cx="1152491" cy="1519634"/>
          </a:xfrm>
          <a:prstGeom prst="rect">
            <a:avLst/>
          </a:prstGeom>
        </p:spPr>
      </p:pic>
      <p:pic>
        <p:nvPicPr>
          <p:cNvPr id="21" name="Picture 20" descr="A person lying on a bed&#10;&#10;Description automatically generated">
            <a:extLst>
              <a:ext uri="{FF2B5EF4-FFF2-40B4-BE49-F238E27FC236}">
                <a16:creationId xmlns:a16="http://schemas.microsoft.com/office/drawing/2014/main" id="{128AED7F-16F5-41D9-A68E-7C40405C1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98283" y="2287569"/>
            <a:ext cx="999828" cy="1333104"/>
          </a:xfrm>
          <a:prstGeom prst="rect">
            <a:avLst/>
          </a:prstGeom>
        </p:spPr>
      </p:pic>
      <p:pic>
        <p:nvPicPr>
          <p:cNvPr id="23" name="Picture 22" descr="A picture containing photo, front, light, sign&#10;&#10;Description automatically generated">
            <a:extLst>
              <a:ext uri="{FF2B5EF4-FFF2-40B4-BE49-F238E27FC236}">
                <a16:creationId xmlns:a16="http://schemas.microsoft.com/office/drawing/2014/main" id="{706D904D-BC55-47E0-8940-626D4561A9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8562" y="2665741"/>
            <a:ext cx="1151411" cy="863558"/>
          </a:xfrm>
          <a:prstGeom prst="rect">
            <a:avLst/>
          </a:prstGeom>
        </p:spPr>
      </p:pic>
      <p:pic>
        <p:nvPicPr>
          <p:cNvPr id="34" name="Picture 33" descr="A close up of a street&#10;&#10;Description automatically generated">
            <a:extLst>
              <a:ext uri="{FF2B5EF4-FFF2-40B4-BE49-F238E27FC236}">
                <a16:creationId xmlns:a16="http://schemas.microsoft.com/office/drawing/2014/main" id="{80B36552-4DEE-4D26-876A-E35028831C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7332" y="2240887"/>
            <a:ext cx="1152491" cy="1499685"/>
          </a:xfrm>
          <a:prstGeom prst="rect">
            <a:avLst/>
          </a:prstGeom>
        </p:spPr>
      </p:pic>
      <p:pic>
        <p:nvPicPr>
          <p:cNvPr id="25" name="Picture 24" descr="A person standing in a kitchen&#10;&#10;Description automatically generated">
            <a:extLst>
              <a:ext uri="{FF2B5EF4-FFF2-40B4-BE49-F238E27FC236}">
                <a16:creationId xmlns:a16="http://schemas.microsoft.com/office/drawing/2014/main" id="{C2557F75-A7D9-4259-9A60-8B95EA7D24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0937" y="4100311"/>
            <a:ext cx="999828" cy="1333104"/>
          </a:xfrm>
          <a:prstGeom prst="rect">
            <a:avLst/>
          </a:prstGeom>
        </p:spPr>
      </p:pic>
      <p:pic>
        <p:nvPicPr>
          <p:cNvPr id="37" name="Picture 36">
            <a:extLst>
              <a:ext uri="{FF2B5EF4-FFF2-40B4-BE49-F238E27FC236}">
                <a16:creationId xmlns:a16="http://schemas.microsoft.com/office/drawing/2014/main" id="{EB765548-3304-43DD-B26B-4AE0BC4244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45919" y="4338437"/>
            <a:ext cx="1371597" cy="1028699"/>
          </a:xfrm>
          <a:prstGeom prst="rect">
            <a:avLst/>
          </a:prstGeom>
        </p:spPr>
      </p:pic>
      <p:pic>
        <p:nvPicPr>
          <p:cNvPr id="38" name="Picture 37" descr="A picture containing indoor, looking, table, man&#10;&#10;Description automatically generated">
            <a:extLst>
              <a:ext uri="{FF2B5EF4-FFF2-40B4-BE49-F238E27FC236}">
                <a16:creationId xmlns:a16="http://schemas.microsoft.com/office/drawing/2014/main" id="{A48C1FD6-4C7B-4CC3-8B70-BF0D6017E4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01193" y="4132866"/>
            <a:ext cx="1493891" cy="1234270"/>
          </a:xfrm>
          <a:prstGeom prst="rect">
            <a:avLst/>
          </a:prstGeom>
        </p:spPr>
      </p:pic>
      <p:pic>
        <p:nvPicPr>
          <p:cNvPr id="27" name="Picture 26" descr="A bed in a room&#10;&#10;Description automatically generated">
            <a:extLst>
              <a:ext uri="{FF2B5EF4-FFF2-40B4-BE49-F238E27FC236}">
                <a16:creationId xmlns:a16="http://schemas.microsoft.com/office/drawing/2014/main" id="{D9F0FB52-9532-4689-9ED0-5244727B0E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60886" y="4188954"/>
            <a:ext cx="1630992" cy="1223244"/>
          </a:xfrm>
          <a:prstGeom prst="rect">
            <a:avLst/>
          </a:prstGeom>
        </p:spPr>
      </p:pic>
      <p:pic>
        <p:nvPicPr>
          <p:cNvPr id="41" name="Picture 40" descr="A picture containing indoor, looking, table, man&#10;&#10;Description automatically generated">
            <a:extLst>
              <a:ext uri="{FF2B5EF4-FFF2-40B4-BE49-F238E27FC236}">
                <a16:creationId xmlns:a16="http://schemas.microsoft.com/office/drawing/2014/main" id="{C541636C-C9BC-4149-9136-247D92B0CB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9054" y="4132866"/>
            <a:ext cx="1493891" cy="1234270"/>
          </a:xfrm>
          <a:prstGeom prst="rect">
            <a:avLst/>
          </a:prstGeom>
        </p:spPr>
      </p:pic>
    </p:spTree>
    <p:extLst>
      <p:ext uri="{BB962C8B-B14F-4D97-AF65-F5344CB8AC3E}">
        <p14:creationId xmlns:p14="http://schemas.microsoft.com/office/powerpoint/2010/main" val="7907024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0" y="2733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2912532" y="1222554"/>
            <a:ext cx="9279467"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walks to the bathroom.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2"/>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2876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a:off x="2912532" y="3007715"/>
            <a:ext cx="927946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goes to the sink.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0"/>
          <p:cNvSpPr>
            <a:spLocks noChangeArrowheads="1"/>
          </p:cNvSpPr>
          <p:nvPr/>
        </p:nvSpPr>
        <p:spPr bwMode="auto">
          <a:xfrm>
            <a:off x="0" y="2524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1"/>
          <p:cNvSpPr>
            <a:spLocks noChangeArrowheads="1"/>
          </p:cNvSpPr>
          <p:nvPr/>
        </p:nvSpPr>
        <p:spPr bwMode="auto">
          <a:xfrm rot="10800000" flipV="1">
            <a:off x="1648178" y="4758769"/>
            <a:ext cx="10543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turns on the hot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3" name="Picture 22" descr="A person standing in a kitchen&#10;&#10;Description automatically generated">
            <a:extLst>
              <a:ext uri="{FF2B5EF4-FFF2-40B4-BE49-F238E27FC236}">
                <a16:creationId xmlns:a16="http://schemas.microsoft.com/office/drawing/2014/main" id="{30F07771-21DA-4A63-878C-B1A5563BBE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0291" y="105352"/>
            <a:ext cx="999828" cy="1333104"/>
          </a:xfrm>
          <a:prstGeom prst="rect">
            <a:avLst/>
          </a:prstGeom>
        </p:spPr>
      </p:pic>
      <p:pic>
        <p:nvPicPr>
          <p:cNvPr id="3" name="Picture 2" descr="A picture containing grass, outdoor, sport, person&#10;&#10;Description automatically generated">
            <a:extLst>
              <a:ext uri="{FF2B5EF4-FFF2-40B4-BE49-F238E27FC236}">
                <a16:creationId xmlns:a16="http://schemas.microsoft.com/office/drawing/2014/main" id="{4BEA63AF-0E47-446F-B6E0-E74EDAA9F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243" y="132095"/>
            <a:ext cx="1412327" cy="1334579"/>
          </a:xfrm>
          <a:prstGeom prst="rect">
            <a:avLst/>
          </a:prstGeom>
        </p:spPr>
      </p:pic>
      <p:pic>
        <p:nvPicPr>
          <p:cNvPr id="16" name="Picture 15" descr="A white tub sitting next to a sink&#10;&#10;Description automatically generated">
            <a:extLst>
              <a:ext uri="{FF2B5EF4-FFF2-40B4-BE49-F238E27FC236}">
                <a16:creationId xmlns:a16="http://schemas.microsoft.com/office/drawing/2014/main" id="{AEAE19CC-61A2-4CC1-A8DF-A32E7B8535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41560"/>
            <a:ext cx="1704119" cy="1278090"/>
          </a:xfrm>
          <a:prstGeom prst="rect">
            <a:avLst/>
          </a:prstGeom>
        </p:spPr>
      </p:pic>
      <p:pic>
        <p:nvPicPr>
          <p:cNvPr id="28" name="Picture 27" descr="A person standing in a kitchen&#10;&#10;Description automatically generated">
            <a:extLst>
              <a:ext uri="{FF2B5EF4-FFF2-40B4-BE49-F238E27FC236}">
                <a16:creationId xmlns:a16="http://schemas.microsoft.com/office/drawing/2014/main" id="{7687D6F0-F8A3-4C6A-81BD-E0439D652D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1105" y="1949223"/>
            <a:ext cx="838200" cy="1117600"/>
          </a:xfrm>
          <a:prstGeom prst="rect">
            <a:avLst/>
          </a:prstGeom>
        </p:spPr>
      </p:pic>
      <p:pic>
        <p:nvPicPr>
          <p:cNvPr id="18" name="Picture 17" descr="A person walking down a dirt road&#10;&#10;Description automatically generated">
            <a:extLst>
              <a:ext uri="{FF2B5EF4-FFF2-40B4-BE49-F238E27FC236}">
                <a16:creationId xmlns:a16="http://schemas.microsoft.com/office/drawing/2014/main" id="{5376C94A-E8B3-44B6-86A7-B41B896A1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4710" y="1825996"/>
            <a:ext cx="1078377" cy="1322377"/>
          </a:xfrm>
          <a:prstGeom prst="rect">
            <a:avLst/>
          </a:prstGeom>
        </p:spPr>
      </p:pic>
      <p:pic>
        <p:nvPicPr>
          <p:cNvPr id="31" name="Picture 30" descr="A kitchen with a sink and a microwave&#10;&#10;Description automatically generated">
            <a:extLst>
              <a:ext uri="{FF2B5EF4-FFF2-40B4-BE49-F238E27FC236}">
                <a16:creationId xmlns:a16="http://schemas.microsoft.com/office/drawing/2014/main" id="{58E26B4C-03F9-44AD-9836-52010CE91A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58492" y="1823394"/>
            <a:ext cx="1714986" cy="1279519"/>
          </a:xfrm>
          <a:prstGeom prst="rect">
            <a:avLst/>
          </a:prstGeom>
        </p:spPr>
      </p:pic>
      <p:pic>
        <p:nvPicPr>
          <p:cNvPr id="32" name="Picture 31" descr="A person standing in a kitchen&#10;&#10;Description automatically generated">
            <a:extLst>
              <a:ext uri="{FF2B5EF4-FFF2-40B4-BE49-F238E27FC236}">
                <a16:creationId xmlns:a16="http://schemas.microsoft.com/office/drawing/2014/main" id="{F031532D-54D7-4BD5-BBC3-E3B847DBBB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3388" y="3425665"/>
            <a:ext cx="999828" cy="1333104"/>
          </a:xfrm>
          <a:prstGeom prst="rect">
            <a:avLst/>
          </a:prstGeom>
        </p:spPr>
      </p:pic>
      <p:pic>
        <p:nvPicPr>
          <p:cNvPr id="20" name="Picture 19" descr="A picture containing person, indoor, man, standing&#10;&#10;Description automatically generated">
            <a:extLst>
              <a:ext uri="{FF2B5EF4-FFF2-40B4-BE49-F238E27FC236}">
                <a16:creationId xmlns:a16="http://schemas.microsoft.com/office/drawing/2014/main" id="{F63B7F14-B396-4523-A4AC-D7CB3AC8F4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1016" y="3440450"/>
            <a:ext cx="1078378" cy="1411734"/>
          </a:xfrm>
          <a:prstGeom prst="rect">
            <a:avLst/>
          </a:prstGeom>
        </p:spPr>
      </p:pic>
      <p:pic>
        <p:nvPicPr>
          <p:cNvPr id="22" name="Picture 21" descr="A picture containing device, white, table, sitting&#10;&#10;Description automatically generated">
            <a:extLst>
              <a:ext uri="{FF2B5EF4-FFF2-40B4-BE49-F238E27FC236}">
                <a16:creationId xmlns:a16="http://schemas.microsoft.com/office/drawing/2014/main" id="{0B8E46B9-6BF8-43F7-82E8-8D2430A4A8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51178" y="3662099"/>
            <a:ext cx="1462227" cy="1096670"/>
          </a:xfrm>
          <a:prstGeom prst="rect">
            <a:avLst/>
          </a:prstGeom>
        </p:spPr>
      </p:pic>
      <p:pic>
        <p:nvPicPr>
          <p:cNvPr id="37" name="Picture 36">
            <a:extLst>
              <a:ext uri="{FF2B5EF4-FFF2-40B4-BE49-F238E27FC236}">
                <a16:creationId xmlns:a16="http://schemas.microsoft.com/office/drawing/2014/main" id="{E9C7AE1D-29AA-4880-8C0E-5A438DC39613}"/>
              </a:ext>
            </a:extLst>
          </p:cNvPr>
          <p:cNvPicPr>
            <a:picLocks noChangeAspect="1"/>
          </p:cNvPicPr>
          <p:nvPr/>
        </p:nvPicPr>
        <p:blipFill>
          <a:blip r:embed="rId10"/>
          <a:stretch>
            <a:fillRect/>
          </a:stretch>
        </p:blipFill>
        <p:spPr>
          <a:xfrm>
            <a:off x="6262721" y="3519550"/>
            <a:ext cx="894893" cy="1378107"/>
          </a:xfrm>
          <a:prstGeom prst="rect">
            <a:avLst/>
          </a:prstGeom>
        </p:spPr>
      </p:pic>
    </p:spTree>
    <p:extLst>
      <p:ext uri="{BB962C8B-B14F-4D97-AF65-F5344CB8AC3E}">
        <p14:creationId xmlns:p14="http://schemas.microsoft.com/office/powerpoint/2010/main" val="1854907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657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rot="10800000" flipV="1">
            <a:off x="2540000" y="1271373"/>
            <a:ext cx="965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turns on the cold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0" y="2562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2698044" y="2802026"/>
            <a:ext cx="94939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gets a washcloth.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0"/>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1"/>
          <p:cNvSpPr>
            <a:spLocks noChangeArrowheads="1"/>
          </p:cNvSpPr>
          <p:nvPr/>
        </p:nvSpPr>
        <p:spPr bwMode="auto">
          <a:xfrm>
            <a:off x="0" y="2657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2"/>
          <p:cNvSpPr>
            <a:spLocks noChangeArrowheads="1"/>
          </p:cNvSpPr>
          <p:nvPr/>
        </p:nvSpPr>
        <p:spPr bwMode="auto">
          <a:xfrm rot="10800000" flipV="1">
            <a:off x="1952978" y="4442151"/>
            <a:ext cx="10239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puts the washcloth in the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4" name="Picture 23" descr="A person standing in a kitchen&#10;&#10;Description automatically generated">
            <a:extLst>
              <a:ext uri="{FF2B5EF4-FFF2-40B4-BE49-F238E27FC236}">
                <a16:creationId xmlns:a16="http://schemas.microsoft.com/office/drawing/2014/main" id="{39C15D34-3EE5-4E98-81B9-33F2857339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3911" y="228600"/>
            <a:ext cx="838200" cy="1117600"/>
          </a:xfrm>
          <a:prstGeom prst="rect">
            <a:avLst/>
          </a:prstGeom>
        </p:spPr>
      </p:pic>
      <p:pic>
        <p:nvPicPr>
          <p:cNvPr id="25" name="Picture 24" descr="A picture containing person, indoor, man, standing&#10;&#10;Description automatically generated">
            <a:extLst>
              <a:ext uri="{FF2B5EF4-FFF2-40B4-BE49-F238E27FC236}">
                <a16:creationId xmlns:a16="http://schemas.microsoft.com/office/drawing/2014/main" id="{4EDE1F48-EF16-4719-9457-ED88932DD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1252" y="160503"/>
            <a:ext cx="918601" cy="1202566"/>
          </a:xfrm>
          <a:prstGeom prst="rect">
            <a:avLst/>
          </a:prstGeom>
        </p:spPr>
      </p:pic>
      <p:pic>
        <p:nvPicPr>
          <p:cNvPr id="3" name="Picture 2" descr="A wooden bench sitting in the snow&#10;&#10;Description automatically generated">
            <a:extLst>
              <a:ext uri="{FF2B5EF4-FFF2-40B4-BE49-F238E27FC236}">
                <a16:creationId xmlns:a16="http://schemas.microsoft.com/office/drawing/2014/main" id="{FFFAC4D6-5CA4-40C8-AAEB-FC2F678474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1804" y="154467"/>
            <a:ext cx="918601" cy="1193728"/>
          </a:xfrm>
          <a:prstGeom prst="rect">
            <a:avLst/>
          </a:prstGeom>
        </p:spPr>
      </p:pic>
      <p:pic>
        <p:nvPicPr>
          <p:cNvPr id="28" name="Picture 27">
            <a:extLst>
              <a:ext uri="{FF2B5EF4-FFF2-40B4-BE49-F238E27FC236}">
                <a16:creationId xmlns:a16="http://schemas.microsoft.com/office/drawing/2014/main" id="{37847FEF-4879-475E-9213-FAC4DCF96164}"/>
              </a:ext>
            </a:extLst>
          </p:cNvPr>
          <p:cNvPicPr>
            <a:picLocks noChangeAspect="1"/>
          </p:cNvPicPr>
          <p:nvPr/>
        </p:nvPicPr>
        <p:blipFill>
          <a:blip r:embed="rId5"/>
          <a:stretch>
            <a:fillRect/>
          </a:stretch>
        </p:blipFill>
        <p:spPr>
          <a:xfrm>
            <a:off x="6852406" y="31862"/>
            <a:ext cx="894893" cy="1378107"/>
          </a:xfrm>
          <a:prstGeom prst="rect">
            <a:avLst/>
          </a:prstGeom>
        </p:spPr>
      </p:pic>
      <p:pic>
        <p:nvPicPr>
          <p:cNvPr id="29" name="Picture 28" descr="A person standing in a kitchen&#10;&#10;Description automatically generated">
            <a:extLst>
              <a:ext uri="{FF2B5EF4-FFF2-40B4-BE49-F238E27FC236}">
                <a16:creationId xmlns:a16="http://schemas.microsoft.com/office/drawing/2014/main" id="{EC1C1117-E613-4669-8FD4-E4C7899418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2902" y="1744892"/>
            <a:ext cx="838200" cy="1117600"/>
          </a:xfrm>
          <a:prstGeom prst="rect">
            <a:avLst/>
          </a:prstGeom>
        </p:spPr>
      </p:pic>
      <p:pic>
        <p:nvPicPr>
          <p:cNvPr id="30" name="Picture 29">
            <a:extLst>
              <a:ext uri="{FF2B5EF4-FFF2-40B4-BE49-F238E27FC236}">
                <a16:creationId xmlns:a16="http://schemas.microsoft.com/office/drawing/2014/main" id="{F0587F83-6E88-4EA2-AC03-136EE09029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4753" y="1875473"/>
            <a:ext cx="1371597" cy="1028699"/>
          </a:xfrm>
          <a:prstGeom prst="rect">
            <a:avLst/>
          </a:prstGeom>
        </p:spPr>
      </p:pic>
      <p:pic>
        <p:nvPicPr>
          <p:cNvPr id="17" name="Picture 16" descr="A close up of a towel&#10;&#10;Description automatically generated">
            <a:extLst>
              <a:ext uri="{FF2B5EF4-FFF2-40B4-BE49-F238E27FC236}">
                <a16:creationId xmlns:a16="http://schemas.microsoft.com/office/drawing/2014/main" id="{BD853EBD-7264-41FA-9982-7FBB326A41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5223476" y="1763801"/>
            <a:ext cx="1555252" cy="1166439"/>
          </a:xfrm>
          <a:prstGeom prst="rect">
            <a:avLst/>
          </a:prstGeom>
        </p:spPr>
      </p:pic>
      <p:pic>
        <p:nvPicPr>
          <p:cNvPr id="33" name="Picture 32" descr="A person standing in a kitchen&#10;&#10;Description automatically generated">
            <a:extLst>
              <a:ext uri="{FF2B5EF4-FFF2-40B4-BE49-F238E27FC236}">
                <a16:creationId xmlns:a16="http://schemas.microsoft.com/office/drawing/2014/main" id="{3CFB6E14-0E50-481F-BC00-FF7BF69E34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1762" y="3341917"/>
            <a:ext cx="838200" cy="1117600"/>
          </a:xfrm>
          <a:prstGeom prst="rect">
            <a:avLst/>
          </a:prstGeom>
        </p:spPr>
      </p:pic>
      <p:pic>
        <p:nvPicPr>
          <p:cNvPr id="34" name="Picture 33" descr="A picture containing floor, person, indoor, boy&#10;&#10;Description automatically generated">
            <a:extLst>
              <a:ext uri="{FF2B5EF4-FFF2-40B4-BE49-F238E27FC236}">
                <a16:creationId xmlns:a16="http://schemas.microsoft.com/office/drawing/2014/main" id="{4ED3CB72-02B9-46E3-B5D4-3E7CAF1F5B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60859" y="3388012"/>
            <a:ext cx="960786" cy="1117600"/>
          </a:xfrm>
          <a:prstGeom prst="rect">
            <a:avLst/>
          </a:prstGeom>
        </p:spPr>
      </p:pic>
      <p:pic>
        <p:nvPicPr>
          <p:cNvPr id="35" name="Picture 34" descr="A close up of a towel&#10;&#10;Description automatically generated">
            <a:extLst>
              <a:ext uri="{FF2B5EF4-FFF2-40B4-BE49-F238E27FC236}">
                <a16:creationId xmlns:a16="http://schemas.microsoft.com/office/drawing/2014/main" id="{8798263A-805D-4433-9030-7E025C04F3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4824178" y="3322034"/>
            <a:ext cx="1555252" cy="1166439"/>
          </a:xfrm>
          <a:prstGeom prst="rect">
            <a:avLst/>
          </a:prstGeom>
        </p:spPr>
      </p:pic>
    </p:spTree>
    <p:extLst>
      <p:ext uri="{BB962C8B-B14F-4D97-AF65-F5344CB8AC3E}">
        <p14:creationId xmlns:p14="http://schemas.microsoft.com/office/powerpoint/2010/main" val="3290320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3"/>
          <p:cNvSpPr>
            <a:spLocks noChangeArrowheads="1"/>
          </p:cNvSpPr>
          <p:nvPr/>
        </p:nvSpPr>
        <p:spPr bwMode="auto">
          <a:xfrm>
            <a:off x="1952978" y="1209049"/>
            <a:ext cx="102390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3804356" y="1253394"/>
            <a:ext cx="8387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wrings            out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p:cNvSpPr>
            <a:spLocks noChangeArrowheads="1"/>
          </p:cNvSpPr>
          <p:nvPr/>
        </p:nvSpPr>
        <p:spPr bwMode="auto">
          <a:xfrm rot="10800000" flipV="1">
            <a:off x="1552574" y="2811437"/>
            <a:ext cx="10639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washcloth.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6"/>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2514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8"/>
          <p:cNvSpPr>
            <a:spLocks noChangeArrowheads="1"/>
          </p:cNvSpPr>
          <p:nvPr/>
        </p:nvSpPr>
        <p:spPr bwMode="auto">
          <a:xfrm>
            <a:off x="3596218" y="2880999"/>
            <a:ext cx="859578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washes her face with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1"/>
          <p:cNvSpPr>
            <a:spLocks noChangeArrowheads="1"/>
          </p:cNvSpPr>
          <p:nvPr/>
        </p:nvSpPr>
        <p:spPr bwMode="auto">
          <a:xfrm rot="10800000" flipV="1">
            <a:off x="8915400" y="2909574"/>
            <a:ext cx="3429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washcloth.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27"/>
          <p:cNvSpPr>
            <a:spLocks noChangeArrowheads="1"/>
          </p:cNvSpPr>
          <p:nvPr/>
        </p:nvSpPr>
        <p:spPr bwMode="auto">
          <a:xfrm>
            <a:off x="0" y="3686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8"/>
          <p:cNvSpPr>
            <a:spLocks noChangeArrowheads="1"/>
          </p:cNvSpPr>
          <p:nvPr/>
        </p:nvSpPr>
        <p:spPr bwMode="auto">
          <a:xfrm>
            <a:off x="1952978" y="498538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turns     off the water.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 name="Picture 29">
            <a:extLst>
              <a:ext uri="{FF2B5EF4-FFF2-40B4-BE49-F238E27FC236}">
                <a16:creationId xmlns:a16="http://schemas.microsoft.com/office/drawing/2014/main" id="{487BC3A0-2407-44AB-B08C-48C7B126AB63}"/>
              </a:ext>
            </a:extLst>
          </p:cNvPr>
          <p:cNvPicPr>
            <a:picLocks noChangeAspect="1"/>
          </p:cNvPicPr>
          <p:nvPr/>
        </p:nvPicPr>
        <p:blipFill>
          <a:blip r:embed="rId2"/>
          <a:stretch>
            <a:fillRect/>
          </a:stretch>
        </p:blipFill>
        <p:spPr>
          <a:xfrm>
            <a:off x="2474384" y="141933"/>
            <a:ext cx="771525" cy="1188124"/>
          </a:xfrm>
          <a:prstGeom prst="rect">
            <a:avLst/>
          </a:prstGeom>
        </p:spPr>
      </p:pic>
      <p:pic>
        <p:nvPicPr>
          <p:cNvPr id="31" name="Picture 30" descr="A person standing in a kitchen&#10;&#10;Description automatically generated">
            <a:extLst>
              <a:ext uri="{FF2B5EF4-FFF2-40B4-BE49-F238E27FC236}">
                <a16:creationId xmlns:a16="http://schemas.microsoft.com/office/drawing/2014/main" id="{B1111CC4-D623-443D-98FA-D410EB859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9483" y="191778"/>
            <a:ext cx="838200" cy="1117600"/>
          </a:xfrm>
          <a:prstGeom prst="rect">
            <a:avLst/>
          </a:prstGeom>
        </p:spPr>
      </p:pic>
      <p:pic>
        <p:nvPicPr>
          <p:cNvPr id="3" name="Picture 2" descr="A person cooking in a kitchen preparing food&#10;&#10;Description automatically generated">
            <a:extLst>
              <a:ext uri="{FF2B5EF4-FFF2-40B4-BE49-F238E27FC236}">
                <a16:creationId xmlns:a16="http://schemas.microsoft.com/office/drawing/2014/main" id="{236832DD-296B-47BF-8E30-1E0DC44E7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5135" y="79311"/>
            <a:ext cx="970315" cy="1293754"/>
          </a:xfrm>
          <a:prstGeom prst="rect">
            <a:avLst/>
          </a:prstGeom>
        </p:spPr>
      </p:pic>
      <p:pic>
        <p:nvPicPr>
          <p:cNvPr id="36" name="Picture 35" descr="A picture containing indoor, looking, table, man&#10;&#10;Description automatically generated">
            <a:extLst>
              <a:ext uri="{FF2B5EF4-FFF2-40B4-BE49-F238E27FC236}">
                <a16:creationId xmlns:a16="http://schemas.microsoft.com/office/drawing/2014/main" id="{F4D4E8E9-5E88-45C9-A4AC-4AFFAC6DD0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8211" y="81267"/>
            <a:ext cx="1493891" cy="1234270"/>
          </a:xfrm>
          <a:prstGeom prst="rect">
            <a:avLst/>
          </a:prstGeom>
        </p:spPr>
      </p:pic>
      <p:pic>
        <p:nvPicPr>
          <p:cNvPr id="37" name="Picture 36" descr="A close up of a towel&#10;&#10;Description automatically generated">
            <a:extLst>
              <a:ext uri="{FF2B5EF4-FFF2-40B4-BE49-F238E27FC236}">
                <a16:creationId xmlns:a16="http://schemas.microsoft.com/office/drawing/2014/main" id="{AE870550-62E2-4CD8-9266-B4CFBC367B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731756" y="1764345"/>
            <a:ext cx="1555252" cy="1166439"/>
          </a:xfrm>
          <a:prstGeom prst="rect">
            <a:avLst/>
          </a:prstGeom>
        </p:spPr>
      </p:pic>
      <p:pic>
        <p:nvPicPr>
          <p:cNvPr id="38" name="Picture 37" descr="A close up of a towel&#10;&#10;Description automatically generated">
            <a:extLst>
              <a:ext uri="{FF2B5EF4-FFF2-40B4-BE49-F238E27FC236}">
                <a16:creationId xmlns:a16="http://schemas.microsoft.com/office/drawing/2014/main" id="{39A85BC2-82AD-4BAA-90E1-35CC580CB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8986208" y="1805188"/>
            <a:ext cx="1555252" cy="1166439"/>
          </a:xfrm>
          <a:prstGeom prst="rect">
            <a:avLst/>
          </a:prstGeom>
        </p:spPr>
      </p:pic>
      <p:pic>
        <p:nvPicPr>
          <p:cNvPr id="39" name="Picture 38" descr="A person standing in a kitchen&#10;&#10;Description automatically generated">
            <a:extLst>
              <a:ext uri="{FF2B5EF4-FFF2-40B4-BE49-F238E27FC236}">
                <a16:creationId xmlns:a16="http://schemas.microsoft.com/office/drawing/2014/main" id="{187FF1FF-1ACE-4D72-BA73-7C6BC5C56E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35577" y="1806084"/>
            <a:ext cx="838200" cy="1117600"/>
          </a:xfrm>
          <a:prstGeom prst="rect">
            <a:avLst/>
          </a:prstGeom>
        </p:spPr>
      </p:pic>
      <p:pic>
        <p:nvPicPr>
          <p:cNvPr id="40" name="Picture 39" descr="A person standing in a kitchen&#10;&#10;Description automatically generated">
            <a:extLst>
              <a:ext uri="{FF2B5EF4-FFF2-40B4-BE49-F238E27FC236}">
                <a16:creationId xmlns:a16="http://schemas.microsoft.com/office/drawing/2014/main" id="{4FDECB90-AE67-48CB-A483-B976FA18F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7051" y="3596324"/>
            <a:ext cx="838200" cy="1117600"/>
          </a:xfrm>
          <a:prstGeom prst="rect">
            <a:avLst/>
          </a:prstGeom>
        </p:spPr>
      </p:pic>
      <p:pic>
        <p:nvPicPr>
          <p:cNvPr id="22" name="Picture 21" descr="A person standing in front of a window&#10;&#10;Description automatically generated">
            <a:extLst>
              <a:ext uri="{FF2B5EF4-FFF2-40B4-BE49-F238E27FC236}">
                <a16:creationId xmlns:a16="http://schemas.microsoft.com/office/drawing/2014/main" id="{A5632C32-635D-424F-9AE9-6917105CBD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852" y="1741466"/>
            <a:ext cx="923975" cy="1231967"/>
          </a:xfrm>
          <a:prstGeom prst="rect">
            <a:avLst/>
          </a:prstGeom>
        </p:spPr>
      </p:pic>
      <p:pic>
        <p:nvPicPr>
          <p:cNvPr id="24" name="Picture 23" descr="A close up of a person wearing glasses&#10;&#10;Description automatically generated">
            <a:extLst>
              <a:ext uri="{FF2B5EF4-FFF2-40B4-BE49-F238E27FC236}">
                <a16:creationId xmlns:a16="http://schemas.microsoft.com/office/drawing/2014/main" id="{A7CB523E-90E7-4745-B71F-063DD0472C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26755" y="1688059"/>
            <a:ext cx="976484" cy="1274255"/>
          </a:xfrm>
          <a:prstGeom prst="rect">
            <a:avLst/>
          </a:prstGeom>
        </p:spPr>
      </p:pic>
      <p:pic>
        <p:nvPicPr>
          <p:cNvPr id="45" name="Picture 44" descr="A picture containing person, indoor, man, standing&#10;&#10;Description automatically generated">
            <a:extLst>
              <a:ext uri="{FF2B5EF4-FFF2-40B4-BE49-F238E27FC236}">
                <a16:creationId xmlns:a16="http://schemas.microsoft.com/office/drawing/2014/main" id="{93F003C4-E562-4404-A822-14BFA1B0A9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27575" y="3596324"/>
            <a:ext cx="918601" cy="1202566"/>
          </a:xfrm>
          <a:prstGeom prst="rect">
            <a:avLst/>
          </a:prstGeom>
        </p:spPr>
      </p:pic>
      <p:pic>
        <p:nvPicPr>
          <p:cNvPr id="27" name="Picture 26" descr="A picture containing building, ware, sitting, clock&#10;&#10;Description automatically generated">
            <a:extLst>
              <a:ext uri="{FF2B5EF4-FFF2-40B4-BE49-F238E27FC236}">
                <a16:creationId xmlns:a16="http://schemas.microsoft.com/office/drawing/2014/main" id="{9569EC47-A24D-4448-919F-D931D64C89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12109" y="3392292"/>
            <a:ext cx="1078979" cy="1406598"/>
          </a:xfrm>
          <a:prstGeom prst="rect">
            <a:avLst/>
          </a:prstGeom>
        </p:spPr>
      </p:pic>
      <p:pic>
        <p:nvPicPr>
          <p:cNvPr id="48" name="Picture 47">
            <a:extLst>
              <a:ext uri="{FF2B5EF4-FFF2-40B4-BE49-F238E27FC236}">
                <a16:creationId xmlns:a16="http://schemas.microsoft.com/office/drawing/2014/main" id="{79E2974D-AA7B-4590-93EE-E2B2BD9EF565}"/>
              </a:ext>
            </a:extLst>
          </p:cNvPr>
          <p:cNvPicPr>
            <a:picLocks noChangeAspect="1"/>
          </p:cNvPicPr>
          <p:nvPr/>
        </p:nvPicPr>
        <p:blipFill>
          <a:blip r:embed="rId2"/>
          <a:stretch>
            <a:fillRect/>
          </a:stretch>
        </p:blipFill>
        <p:spPr>
          <a:xfrm>
            <a:off x="5609064" y="3449188"/>
            <a:ext cx="918601" cy="1414616"/>
          </a:xfrm>
          <a:prstGeom prst="rect">
            <a:avLst/>
          </a:prstGeom>
        </p:spPr>
      </p:pic>
    </p:spTree>
    <p:extLst>
      <p:ext uri="{BB962C8B-B14F-4D97-AF65-F5344CB8AC3E}">
        <p14:creationId xmlns:p14="http://schemas.microsoft.com/office/powerpoint/2010/main" val="2472099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3014132" y="1580772"/>
            <a:ext cx="91778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wrings           out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8"/>
          <p:cNvSpPr>
            <a:spLocks noChangeArrowheads="1"/>
          </p:cNvSpPr>
          <p:nvPr/>
        </p:nvSpPr>
        <p:spPr bwMode="auto">
          <a:xfrm>
            <a:off x="8015110" y="1573855"/>
            <a:ext cx="417688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washcloth.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0" y="26574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2799644" y="3158652"/>
            <a:ext cx="93923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puts it on the rack on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8"/>
          <p:cNvSpPr>
            <a:spLocks noChangeArrowheads="1"/>
          </p:cNvSpPr>
          <p:nvPr/>
        </p:nvSpPr>
        <p:spPr bwMode="auto">
          <a:xfrm>
            <a:off x="8123413" y="3183929"/>
            <a:ext cx="406858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wall.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4"/>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5"/>
          <p:cNvSpPr>
            <a:spLocks noChangeArrowheads="1"/>
          </p:cNvSpPr>
          <p:nvPr/>
        </p:nvSpPr>
        <p:spPr bwMode="auto">
          <a:xfrm>
            <a:off x="0" y="2876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6"/>
          <p:cNvSpPr>
            <a:spLocks noChangeArrowheads="1"/>
          </p:cNvSpPr>
          <p:nvPr/>
        </p:nvSpPr>
        <p:spPr bwMode="auto">
          <a:xfrm>
            <a:off x="0" y="3581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7"/>
          <p:cNvSpPr>
            <a:spLocks noChangeArrowheads="1"/>
          </p:cNvSpPr>
          <p:nvPr/>
        </p:nvSpPr>
        <p:spPr bwMode="auto">
          <a:xfrm rot="10800000" flipV="1">
            <a:off x="2065866" y="5230962"/>
            <a:ext cx="101261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goes     back to her room.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erson cooking in a kitchen preparing food&#10;&#10;Description automatically generated">
            <a:extLst>
              <a:ext uri="{FF2B5EF4-FFF2-40B4-BE49-F238E27FC236}">
                <a16:creationId xmlns:a16="http://schemas.microsoft.com/office/drawing/2014/main" id="{AEA29716-0A35-4BFE-AFD7-D0B1B8F976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1092" y="119202"/>
            <a:ext cx="1178980" cy="1571973"/>
          </a:xfrm>
          <a:prstGeom prst="rect">
            <a:avLst/>
          </a:prstGeom>
        </p:spPr>
      </p:pic>
      <p:pic>
        <p:nvPicPr>
          <p:cNvPr id="31" name="Picture 30" descr="A person standing in a kitchen&#10;&#10;Description automatically generated">
            <a:extLst>
              <a:ext uri="{FF2B5EF4-FFF2-40B4-BE49-F238E27FC236}">
                <a16:creationId xmlns:a16="http://schemas.microsoft.com/office/drawing/2014/main" id="{8298E335-C00C-44C4-A69F-CEDA8B568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4444" y="352372"/>
            <a:ext cx="969441" cy="1292588"/>
          </a:xfrm>
          <a:prstGeom prst="rect">
            <a:avLst/>
          </a:prstGeom>
        </p:spPr>
      </p:pic>
      <p:pic>
        <p:nvPicPr>
          <p:cNvPr id="32" name="Picture 31" descr="A close up of a towel&#10;&#10;Description automatically generated">
            <a:extLst>
              <a:ext uri="{FF2B5EF4-FFF2-40B4-BE49-F238E27FC236}">
                <a16:creationId xmlns:a16="http://schemas.microsoft.com/office/drawing/2014/main" id="{BD4A8663-12CA-481F-8D3B-9824262480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8123413" y="485844"/>
            <a:ext cx="1555252" cy="1166439"/>
          </a:xfrm>
          <a:prstGeom prst="rect">
            <a:avLst/>
          </a:prstGeom>
        </p:spPr>
      </p:pic>
      <p:pic>
        <p:nvPicPr>
          <p:cNvPr id="33" name="Picture 32" descr="A person standing in a kitchen&#10;&#10;Description automatically generated">
            <a:extLst>
              <a:ext uri="{FF2B5EF4-FFF2-40B4-BE49-F238E27FC236}">
                <a16:creationId xmlns:a16="http://schemas.microsoft.com/office/drawing/2014/main" id="{D1B6BFA7-0F8B-4D47-8E1C-9EC7C0E3BA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1684" y="2120600"/>
            <a:ext cx="780062" cy="1040082"/>
          </a:xfrm>
          <a:prstGeom prst="rect">
            <a:avLst/>
          </a:prstGeom>
        </p:spPr>
      </p:pic>
      <p:pic>
        <p:nvPicPr>
          <p:cNvPr id="34" name="Picture 33" descr="A person standing in a kitchen&#10;&#10;Description automatically generated">
            <a:extLst>
              <a:ext uri="{FF2B5EF4-FFF2-40B4-BE49-F238E27FC236}">
                <a16:creationId xmlns:a16="http://schemas.microsoft.com/office/drawing/2014/main" id="{C905A5EB-7707-4D65-9273-A17F12BB65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1306" y="3938374"/>
            <a:ext cx="969441" cy="1292588"/>
          </a:xfrm>
          <a:prstGeom prst="rect">
            <a:avLst/>
          </a:prstGeom>
        </p:spPr>
      </p:pic>
      <p:pic>
        <p:nvPicPr>
          <p:cNvPr id="35" name="Picture 34" descr="A picture containing floor, person, indoor, boy&#10;&#10;Description automatically generated">
            <a:extLst>
              <a:ext uri="{FF2B5EF4-FFF2-40B4-BE49-F238E27FC236}">
                <a16:creationId xmlns:a16="http://schemas.microsoft.com/office/drawing/2014/main" id="{921AF680-316D-45E9-AFC2-7F1A7BCAF1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3510" y="2131567"/>
            <a:ext cx="960786" cy="1117600"/>
          </a:xfrm>
          <a:prstGeom prst="rect">
            <a:avLst/>
          </a:prstGeom>
        </p:spPr>
      </p:pic>
      <p:pic>
        <p:nvPicPr>
          <p:cNvPr id="20" name="Picture 19" descr="A picture containing building, oven, sitting, wooden&#10;&#10;Description automatically generated">
            <a:extLst>
              <a:ext uri="{FF2B5EF4-FFF2-40B4-BE49-F238E27FC236}">
                <a16:creationId xmlns:a16="http://schemas.microsoft.com/office/drawing/2014/main" id="{3A59FEB2-8EA6-442D-BF82-6A7462B75C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46110" y="2161078"/>
            <a:ext cx="1520289" cy="1140217"/>
          </a:xfrm>
          <a:prstGeom prst="rect">
            <a:avLst/>
          </a:prstGeom>
        </p:spPr>
      </p:pic>
      <p:pic>
        <p:nvPicPr>
          <p:cNvPr id="22" name="Picture 21" descr="A close up of a red door&#10;&#10;Description automatically generated">
            <a:extLst>
              <a:ext uri="{FF2B5EF4-FFF2-40B4-BE49-F238E27FC236}">
                <a16:creationId xmlns:a16="http://schemas.microsoft.com/office/drawing/2014/main" id="{DDE3B7EA-2083-416D-A42D-DE8D6E2DE2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8213" y="2053888"/>
            <a:ext cx="960786" cy="1247408"/>
          </a:xfrm>
          <a:prstGeom prst="rect">
            <a:avLst/>
          </a:prstGeom>
        </p:spPr>
      </p:pic>
      <p:pic>
        <p:nvPicPr>
          <p:cNvPr id="40" name="Picture 39" descr="A person walking down a dirt road&#10;&#10;Description automatically generated">
            <a:extLst>
              <a:ext uri="{FF2B5EF4-FFF2-40B4-BE49-F238E27FC236}">
                <a16:creationId xmlns:a16="http://schemas.microsoft.com/office/drawing/2014/main" id="{58161C07-5904-40DE-9063-A04A923A90E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41337" y="3908585"/>
            <a:ext cx="1078377" cy="1322377"/>
          </a:xfrm>
          <a:prstGeom prst="rect">
            <a:avLst/>
          </a:prstGeom>
        </p:spPr>
      </p:pic>
      <p:pic>
        <p:nvPicPr>
          <p:cNvPr id="24" name="Picture 23" descr="A group of people standing next to a person&#10;&#10;Description automatically generated">
            <a:extLst>
              <a:ext uri="{FF2B5EF4-FFF2-40B4-BE49-F238E27FC236}">
                <a16:creationId xmlns:a16="http://schemas.microsoft.com/office/drawing/2014/main" id="{F547B0DA-289F-42C9-9C7B-283F1CEB0E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0304" y="3745564"/>
            <a:ext cx="1520451" cy="1314454"/>
          </a:xfrm>
          <a:prstGeom prst="rect">
            <a:avLst/>
          </a:prstGeom>
        </p:spPr>
      </p:pic>
      <p:pic>
        <p:nvPicPr>
          <p:cNvPr id="26" name="Picture 25" descr="A room filled with furniture and a red chair&#10;&#10;Description automatically generated">
            <a:extLst>
              <a:ext uri="{FF2B5EF4-FFF2-40B4-BE49-F238E27FC236}">
                <a16:creationId xmlns:a16="http://schemas.microsoft.com/office/drawing/2014/main" id="{D6253CF5-DB17-4CB2-A429-BA599EF5C79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1247" y="3724931"/>
            <a:ext cx="1218698" cy="1595060"/>
          </a:xfrm>
          <a:prstGeom prst="rect">
            <a:avLst/>
          </a:prstGeom>
        </p:spPr>
      </p:pic>
    </p:spTree>
    <p:extLst>
      <p:ext uri="{BB962C8B-B14F-4D97-AF65-F5344CB8AC3E}">
        <p14:creationId xmlns:p14="http://schemas.microsoft.com/office/powerpoint/2010/main" val="2779470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8765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3581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ea typeface="Calibri" panose="020F050202020403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rot="10800000" flipV="1">
            <a:off x="2878666" y="1413215"/>
            <a:ext cx="93133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goes      back to her room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1400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rot="10800000" flipV="1">
            <a:off x="1873956" y="3118176"/>
            <a:ext cx="103180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gets      dressed.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2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1"/>
          <p:cNvSpPr>
            <a:spLocks noChangeArrowheads="1"/>
          </p:cNvSpPr>
          <p:nvPr/>
        </p:nvSpPr>
        <p:spPr bwMode="auto">
          <a:xfrm>
            <a:off x="0" y="132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2"/>
          <p:cNvSpPr>
            <a:spLocks noChangeArrowheads="1"/>
          </p:cNvSpPr>
          <p:nvPr/>
        </p:nvSpPr>
        <p:spPr bwMode="auto">
          <a:xfrm>
            <a:off x="0" y="3743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3"/>
          <p:cNvSpPr>
            <a:spLocks noChangeArrowheads="1"/>
          </p:cNvSpPr>
          <p:nvPr/>
        </p:nvSpPr>
        <p:spPr bwMode="auto">
          <a:xfrm>
            <a:off x="1659466" y="4943802"/>
            <a:ext cx="105325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Then    she   goes      down        stairs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 name="Picture 24" descr="A person standing in a kitchen&#10;&#10;Description automatically generated">
            <a:extLst>
              <a:ext uri="{FF2B5EF4-FFF2-40B4-BE49-F238E27FC236}">
                <a16:creationId xmlns:a16="http://schemas.microsoft.com/office/drawing/2014/main" id="{957D518C-B2A7-47AE-B25C-921C1183CD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1990" y="187226"/>
            <a:ext cx="969441" cy="1292588"/>
          </a:xfrm>
          <a:prstGeom prst="rect">
            <a:avLst/>
          </a:prstGeom>
        </p:spPr>
      </p:pic>
      <p:pic>
        <p:nvPicPr>
          <p:cNvPr id="26" name="Picture 25" descr="A person walking down a dirt road&#10;&#10;Description automatically generated">
            <a:extLst>
              <a:ext uri="{FF2B5EF4-FFF2-40B4-BE49-F238E27FC236}">
                <a16:creationId xmlns:a16="http://schemas.microsoft.com/office/drawing/2014/main" id="{D4347616-7350-4081-8EA7-2116D3D97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0167" y="150834"/>
            <a:ext cx="1078377" cy="1322377"/>
          </a:xfrm>
          <a:prstGeom prst="rect">
            <a:avLst/>
          </a:prstGeom>
        </p:spPr>
      </p:pic>
      <p:pic>
        <p:nvPicPr>
          <p:cNvPr id="27" name="Picture 26" descr="A group of people standing next to a person&#10;&#10;Description automatically generated">
            <a:extLst>
              <a:ext uri="{FF2B5EF4-FFF2-40B4-BE49-F238E27FC236}">
                <a16:creationId xmlns:a16="http://schemas.microsoft.com/office/drawing/2014/main" id="{ADC2CDD3-381D-4F3B-995A-24CA17264A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99775" y="127338"/>
            <a:ext cx="1520451" cy="1314454"/>
          </a:xfrm>
          <a:prstGeom prst="rect">
            <a:avLst/>
          </a:prstGeom>
        </p:spPr>
      </p:pic>
      <p:pic>
        <p:nvPicPr>
          <p:cNvPr id="28" name="Picture 27" descr="A room filled with furniture and a red chair&#10;&#10;Description automatically generated">
            <a:extLst>
              <a:ext uri="{FF2B5EF4-FFF2-40B4-BE49-F238E27FC236}">
                <a16:creationId xmlns:a16="http://schemas.microsoft.com/office/drawing/2014/main" id="{6F45ACA8-7C75-4419-A271-16FED1811A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5242" y="156881"/>
            <a:ext cx="1078377" cy="1411405"/>
          </a:xfrm>
          <a:prstGeom prst="rect">
            <a:avLst/>
          </a:prstGeom>
        </p:spPr>
      </p:pic>
      <p:pic>
        <p:nvPicPr>
          <p:cNvPr id="29" name="Picture 28">
            <a:extLst>
              <a:ext uri="{FF2B5EF4-FFF2-40B4-BE49-F238E27FC236}">
                <a16:creationId xmlns:a16="http://schemas.microsoft.com/office/drawing/2014/main" id="{B58AB6C5-FFEC-473A-BE1F-29820DA529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4057" y="2024796"/>
            <a:ext cx="1601758" cy="1201320"/>
          </a:xfrm>
          <a:prstGeom prst="rect">
            <a:avLst/>
          </a:prstGeom>
        </p:spPr>
      </p:pic>
      <p:pic>
        <p:nvPicPr>
          <p:cNvPr id="3" name="Picture 2" descr="A person wearing a suit and tie standing in a room&#10;&#10;Description automatically generated">
            <a:extLst>
              <a:ext uri="{FF2B5EF4-FFF2-40B4-BE49-F238E27FC236}">
                <a16:creationId xmlns:a16="http://schemas.microsoft.com/office/drawing/2014/main" id="{689F362F-7B3F-4B7B-ACE2-BD6B7C77C3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5827" y="1903934"/>
            <a:ext cx="992717" cy="1323623"/>
          </a:xfrm>
          <a:prstGeom prst="rect">
            <a:avLst/>
          </a:prstGeom>
        </p:spPr>
      </p:pic>
      <p:pic>
        <p:nvPicPr>
          <p:cNvPr id="17" name="Picture 16" descr="A person standing in front of a window&#10;&#10;Description automatically generated">
            <a:extLst>
              <a:ext uri="{FF2B5EF4-FFF2-40B4-BE49-F238E27FC236}">
                <a16:creationId xmlns:a16="http://schemas.microsoft.com/office/drawing/2014/main" id="{664FF218-841A-40F8-B00D-B4EA0B884F9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1813" y="3664746"/>
            <a:ext cx="1304925" cy="1304925"/>
          </a:xfrm>
          <a:prstGeom prst="rect">
            <a:avLst/>
          </a:prstGeom>
        </p:spPr>
      </p:pic>
      <p:pic>
        <p:nvPicPr>
          <p:cNvPr id="34" name="Picture 33" descr="A person standing in a kitchen&#10;&#10;Description automatically generated">
            <a:extLst>
              <a:ext uri="{FF2B5EF4-FFF2-40B4-BE49-F238E27FC236}">
                <a16:creationId xmlns:a16="http://schemas.microsoft.com/office/drawing/2014/main" id="{581D1157-6C91-4E37-AA12-AA254B703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2296" y="3689341"/>
            <a:ext cx="969441" cy="1292588"/>
          </a:xfrm>
          <a:prstGeom prst="rect">
            <a:avLst/>
          </a:prstGeom>
        </p:spPr>
      </p:pic>
      <p:pic>
        <p:nvPicPr>
          <p:cNvPr id="35" name="Picture 34" descr="A person walking down a dirt road&#10;&#10;Description automatically generated">
            <a:extLst>
              <a:ext uri="{FF2B5EF4-FFF2-40B4-BE49-F238E27FC236}">
                <a16:creationId xmlns:a16="http://schemas.microsoft.com/office/drawing/2014/main" id="{F766F942-022F-414A-BD8E-70556DBD1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5018" y="3581400"/>
            <a:ext cx="1078377" cy="1322377"/>
          </a:xfrm>
          <a:prstGeom prst="rect">
            <a:avLst/>
          </a:prstGeom>
        </p:spPr>
      </p:pic>
      <p:pic>
        <p:nvPicPr>
          <p:cNvPr id="19" name="Picture 18" descr="A picture containing light, dark, television, mirror&#10;&#10;Description automatically generated">
            <a:extLst>
              <a:ext uri="{FF2B5EF4-FFF2-40B4-BE49-F238E27FC236}">
                <a16:creationId xmlns:a16="http://schemas.microsoft.com/office/drawing/2014/main" id="{1880C760-8531-4379-B665-444F3432EC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544" y="3916028"/>
            <a:ext cx="1353093" cy="1014820"/>
          </a:xfrm>
          <a:prstGeom prst="rect">
            <a:avLst/>
          </a:prstGeom>
        </p:spPr>
      </p:pic>
      <p:pic>
        <p:nvPicPr>
          <p:cNvPr id="21" name="Picture 20" descr="A wooden bench on the side of the road&#10;&#10;Description automatically generated">
            <a:extLst>
              <a:ext uri="{FF2B5EF4-FFF2-40B4-BE49-F238E27FC236}">
                <a16:creationId xmlns:a16="http://schemas.microsoft.com/office/drawing/2014/main" id="{43387E20-4DEE-4A81-BC0F-DDE8E9ACB6C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709290" y="3398702"/>
            <a:ext cx="1224888" cy="1590223"/>
          </a:xfrm>
          <a:prstGeom prst="rect">
            <a:avLst/>
          </a:prstGeom>
        </p:spPr>
      </p:pic>
    </p:spTree>
    <p:extLst>
      <p:ext uri="{BB962C8B-B14F-4D97-AF65-F5344CB8AC3E}">
        <p14:creationId xmlns:p14="http://schemas.microsoft.com/office/powerpoint/2010/main" val="637367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3"/>
          <p:cNvSpPr>
            <a:spLocks noChangeArrowheads="1"/>
          </p:cNvSpPr>
          <p:nvPr/>
        </p:nvSpPr>
        <p:spPr bwMode="auto">
          <a:xfrm rot="10800000" flipV="1">
            <a:off x="3443111" y="1223032"/>
            <a:ext cx="874888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 the kitchen.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a:off x="0" y="254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0"/>
          <p:cNvSpPr>
            <a:spLocks noChangeArrowheads="1"/>
          </p:cNvSpPr>
          <p:nvPr/>
        </p:nvSpPr>
        <p:spPr bwMode="auto">
          <a:xfrm>
            <a:off x="2314222" y="3258831"/>
            <a:ext cx="98777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mom and dad and brother are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3"/>
          <p:cNvSpPr>
            <a:spLocks noChangeArrowheads="1"/>
          </p:cNvSpPr>
          <p:nvPr/>
        </p:nvSpPr>
        <p:spPr bwMode="auto">
          <a:xfrm rot="10800000" flipV="1">
            <a:off x="7981244" y="3270424"/>
            <a:ext cx="4210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 the kitchen.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8"/>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9"/>
          <p:cNvSpPr>
            <a:spLocks noChangeArrowheads="1"/>
          </p:cNvSpPr>
          <p:nvPr/>
        </p:nvSpPr>
        <p:spPr bwMode="auto">
          <a:xfrm>
            <a:off x="0" y="254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0"/>
          <p:cNvSpPr>
            <a:spLocks noChangeArrowheads="1"/>
          </p:cNvSpPr>
          <p:nvPr/>
        </p:nvSpPr>
        <p:spPr bwMode="auto">
          <a:xfrm rot="10800000" flipV="1">
            <a:off x="1490132" y="5290610"/>
            <a:ext cx="10701867"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mom and dad are fixing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7" name="Rectangle 23"/>
          <p:cNvSpPr>
            <a:spLocks noChangeArrowheads="1"/>
          </p:cNvSpPr>
          <p:nvPr/>
        </p:nvSpPr>
        <p:spPr bwMode="auto">
          <a:xfrm>
            <a:off x="6738053" y="5473492"/>
            <a:ext cx="545394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breakfast.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kitchen with a stove top oven sitting inside of a refrigerator&#10;&#10;Description automatically generated">
            <a:extLst>
              <a:ext uri="{FF2B5EF4-FFF2-40B4-BE49-F238E27FC236}">
                <a16:creationId xmlns:a16="http://schemas.microsoft.com/office/drawing/2014/main" id="{8500C5BA-5CA5-4EC5-AD1A-8EBF50C0D1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4852" y="328741"/>
            <a:ext cx="1827664" cy="1370748"/>
          </a:xfrm>
          <a:prstGeom prst="rect">
            <a:avLst/>
          </a:prstGeom>
        </p:spPr>
      </p:pic>
      <p:pic>
        <p:nvPicPr>
          <p:cNvPr id="27" name="Picture 26" descr="A kitchen with a stove top oven sitting inside of a refrigerator&#10;&#10;Description automatically generated">
            <a:extLst>
              <a:ext uri="{FF2B5EF4-FFF2-40B4-BE49-F238E27FC236}">
                <a16:creationId xmlns:a16="http://schemas.microsoft.com/office/drawing/2014/main" id="{16FEF747-60E8-4A3B-A1F4-F991B0DE13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9076" y="1911292"/>
            <a:ext cx="1827664" cy="1370748"/>
          </a:xfrm>
          <a:prstGeom prst="rect">
            <a:avLst/>
          </a:prstGeom>
        </p:spPr>
      </p:pic>
      <p:pic>
        <p:nvPicPr>
          <p:cNvPr id="19" name="Picture 18" descr="A group of people standing in front of a building&#10;&#10;Description automatically generated">
            <a:extLst>
              <a:ext uri="{FF2B5EF4-FFF2-40B4-BE49-F238E27FC236}">
                <a16:creationId xmlns:a16="http://schemas.microsoft.com/office/drawing/2014/main" id="{6F02B564-1BBA-423A-AC72-E602CA5AD6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0069" y="2111361"/>
            <a:ext cx="1733550" cy="1298465"/>
          </a:xfrm>
          <a:prstGeom prst="rect">
            <a:avLst/>
          </a:prstGeom>
        </p:spPr>
      </p:pic>
      <p:pic>
        <p:nvPicPr>
          <p:cNvPr id="21" name="Picture 20" descr="A group of people around each other&#10;&#10;Description automatically generated">
            <a:extLst>
              <a:ext uri="{FF2B5EF4-FFF2-40B4-BE49-F238E27FC236}">
                <a16:creationId xmlns:a16="http://schemas.microsoft.com/office/drawing/2014/main" id="{C136C84C-0838-4C21-B271-9B3ABFBAEA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464" y="2205068"/>
            <a:ext cx="686439" cy="1133397"/>
          </a:xfrm>
          <a:prstGeom prst="rect">
            <a:avLst/>
          </a:prstGeom>
        </p:spPr>
      </p:pic>
      <p:pic>
        <p:nvPicPr>
          <p:cNvPr id="23" name="Picture 22" descr="A group of people standing in a room&#10;&#10;Description automatically generated">
            <a:extLst>
              <a:ext uri="{FF2B5EF4-FFF2-40B4-BE49-F238E27FC236}">
                <a16:creationId xmlns:a16="http://schemas.microsoft.com/office/drawing/2014/main" id="{0B4AA9A7-AF33-439B-92F7-DE0EBBD86D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8735" y="2242003"/>
            <a:ext cx="1465081" cy="1098811"/>
          </a:xfrm>
          <a:prstGeom prst="rect">
            <a:avLst/>
          </a:prstGeom>
        </p:spPr>
      </p:pic>
      <p:pic>
        <p:nvPicPr>
          <p:cNvPr id="34" name="Picture 33" descr="A group of people standing in front of a building&#10;&#10;Description automatically generated">
            <a:extLst>
              <a:ext uri="{FF2B5EF4-FFF2-40B4-BE49-F238E27FC236}">
                <a16:creationId xmlns:a16="http://schemas.microsoft.com/office/drawing/2014/main" id="{EC15DDE9-940E-4354-909A-547D602A2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457" y="4164503"/>
            <a:ext cx="1733550" cy="1298465"/>
          </a:xfrm>
          <a:prstGeom prst="rect">
            <a:avLst/>
          </a:prstGeom>
        </p:spPr>
      </p:pic>
      <p:pic>
        <p:nvPicPr>
          <p:cNvPr id="35" name="Picture 34" descr="A group of people around each other&#10;&#10;Description automatically generated">
            <a:extLst>
              <a:ext uri="{FF2B5EF4-FFF2-40B4-BE49-F238E27FC236}">
                <a16:creationId xmlns:a16="http://schemas.microsoft.com/office/drawing/2014/main" id="{D7B355FA-3C93-403B-90CD-F6DDEF287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1632" y="4315152"/>
            <a:ext cx="686439" cy="1133397"/>
          </a:xfrm>
          <a:prstGeom prst="rect">
            <a:avLst/>
          </a:prstGeom>
        </p:spPr>
      </p:pic>
      <p:pic>
        <p:nvPicPr>
          <p:cNvPr id="25" name="Picture 24" descr="A person sitting in a room&#10;&#10;Description automatically generated">
            <a:extLst>
              <a:ext uri="{FF2B5EF4-FFF2-40B4-BE49-F238E27FC236}">
                <a16:creationId xmlns:a16="http://schemas.microsoft.com/office/drawing/2014/main" id="{C9F8AE1E-FD60-47B5-A2CA-3823CADEFF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8432" y="4011019"/>
            <a:ext cx="1990640" cy="1492980"/>
          </a:xfrm>
          <a:prstGeom prst="rect">
            <a:avLst/>
          </a:prstGeom>
        </p:spPr>
      </p:pic>
      <p:pic>
        <p:nvPicPr>
          <p:cNvPr id="28" name="Picture 27" descr="A plate of food on a table&#10;&#10;Description automatically generated">
            <a:extLst>
              <a:ext uri="{FF2B5EF4-FFF2-40B4-BE49-F238E27FC236}">
                <a16:creationId xmlns:a16="http://schemas.microsoft.com/office/drawing/2014/main" id="{BF3A26E0-3CAB-4FE5-9AAB-65F62B26C9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8053" y="4173329"/>
            <a:ext cx="1733550" cy="1300163"/>
          </a:xfrm>
          <a:prstGeom prst="rect">
            <a:avLst/>
          </a:prstGeom>
        </p:spPr>
      </p:pic>
    </p:spTree>
    <p:extLst>
      <p:ext uri="{BB962C8B-B14F-4D97-AF65-F5344CB8AC3E}">
        <p14:creationId xmlns:p14="http://schemas.microsoft.com/office/powerpoint/2010/main" val="25087654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14573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765778" y="1144414"/>
            <a:ext cx="942622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brother Tim is sitting at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9"/>
          <p:cNvSpPr>
            <a:spLocks noChangeArrowheads="1"/>
          </p:cNvSpPr>
          <p:nvPr/>
        </p:nvSpPr>
        <p:spPr bwMode="auto">
          <a:xfrm rot="10800000" flipV="1">
            <a:off x="2607732" y="3018518"/>
            <a:ext cx="9584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kitchen        table.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0" y="254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p:cNvSpPr>
            <a:spLocks noChangeArrowheads="1"/>
          </p:cNvSpPr>
          <p:nvPr/>
        </p:nvSpPr>
        <p:spPr bwMode="auto">
          <a:xfrm rot="10800000" flipV="1">
            <a:off x="2359378" y="4835351"/>
            <a:ext cx="9832622"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mom and dad are making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8" name="Picture 17" descr="A group of people standing in a room&#10;&#10;Description automatically generated">
            <a:extLst>
              <a:ext uri="{FF2B5EF4-FFF2-40B4-BE49-F238E27FC236}">
                <a16:creationId xmlns:a16="http://schemas.microsoft.com/office/drawing/2014/main" id="{E5B5688D-E914-40F1-A64C-F65DEC1AE5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9186" y="287408"/>
            <a:ext cx="1465081" cy="1098811"/>
          </a:xfrm>
          <a:prstGeom prst="rect">
            <a:avLst/>
          </a:prstGeom>
        </p:spPr>
      </p:pic>
      <p:pic>
        <p:nvPicPr>
          <p:cNvPr id="19" name="Picture 18" descr="A picture containing person, outdoor, road, man&#10;&#10;Description automatically generated">
            <a:extLst>
              <a:ext uri="{FF2B5EF4-FFF2-40B4-BE49-F238E27FC236}">
                <a16:creationId xmlns:a16="http://schemas.microsoft.com/office/drawing/2014/main" id="{B76F8D4D-9221-4969-B652-A30DC920DF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6798" y="163714"/>
            <a:ext cx="1630008" cy="1222506"/>
          </a:xfrm>
          <a:prstGeom prst="rect">
            <a:avLst/>
          </a:prstGeom>
        </p:spPr>
      </p:pic>
      <p:pic>
        <p:nvPicPr>
          <p:cNvPr id="20" name="Picture 19" descr="A kitchen with a stove top oven sitting inside of a refrigerator&#10;&#10;Description automatically generated">
            <a:extLst>
              <a:ext uri="{FF2B5EF4-FFF2-40B4-BE49-F238E27FC236}">
                <a16:creationId xmlns:a16="http://schemas.microsoft.com/office/drawing/2014/main" id="{702235C4-01B4-4270-9D0C-265123DF9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5778" y="1750812"/>
            <a:ext cx="1827664" cy="1370748"/>
          </a:xfrm>
          <a:prstGeom prst="rect">
            <a:avLst/>
          </a:prstGeom>
        </p:spPr>
      </p:pic>
      <p:pic>
        <p:nvPicPr>
          <p:cNvPr id="3" name="Picture 2" descr="A desk with a chair in a room&#10;&#10;Description automatically generated">
            <a:extLst>
              <a:ext uri="{FF2B5EF4-FFF2-40B4-BE49-F238E27FC236}">
                <a16:creationId xmlns:a16="http://schemas.microsoft.com/office/drawing/2014/main" id="{07C88185-3328-4D1B-870E-A0814EBA8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5387" y="1807512"/>
            <a:ext cx="1003831" cy="1309620"/>
          </a:xfrm>
          <a:prstGeom prst="rect">
            <a:avLst/>
          </a:prstGeom>
        </p:spPr>
      </p:pic>
      <p:pic>
        <p:nvPicPr>
          <p:cNvPr id="23" name="Picture 22" descr="A group of people standing in front of a building&#10;&#10;Description automatically generated">
            <a:extLst>
              <a:ext uri="{FF2B5EF4-FFF2-40B4-BE49-F238E27FC236}">
                <a16:creationId xmlns:a16="http://schemas.microsoft.com/office/drawing/2014/main" id="{40FCAB8C-8786-4BFA-A3B4-D0990DD3FC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9378" y="3718195"/>
            <a:ext cx="1733550" cy="1298465"/>
          </a:xfrm>
          <a:prstGeom prst="rect">
            <a:avLst/>
          </a:prstGeom>
        </p:spPr>
      </p:pic>
      <p:pic>
        <p:nvPicPr>
          <p:cNvPr id="24" name="Picture 23" descr="A group of people around each other&#10;&#10;Description automatically generated">
            <a:extLst>
              <a:ext uri="{FF2B5EF4-FFF2-40B4-BE49-F238E27FC236}">
                <a16:creationId xmlns:a16="http://schemas.microsoft.com/office/drawing/2014/main" id="{7701F887-312D-4AC2-B9E8-165134178E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2558" y="3718196"/>
            <a:ext cx="833324" cy="1375922"/>
          </a:xfrm>
          <a:prstGeom prst="rect">
            <a:avLst/>
          </a:prstGeom>
        </p:spPr>
      </p:pic>
      <p:pic>
        <p:nvPicPr>
          <p:cNvPr id="14" name="Picture 13" descr="A hand holding a toy&#10;&#10;Description automatically generated">
            <a:extLst>
              <a:ext uri="{FF2B5EF4-FFF2-40B4-BE49-F238E27FC236}">
                <a16:creationId xmlns:a16="http://schemas.microsoft.com/office/drawing/2014/main" id="{F23350DB-03AA-4143-BF98-5FA1A1CAF2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5591" y="3678395"/>
            <a:ext cx="1836595" cy="1373491"/>
          </a:xfrm>
          <a:prstGeom prst="rect">
            <a:avLst/>
          </a:prstGeom>
        </p:spPr>
      </p:pic>
    </p:spTree>
    <p:extLst>
      <p:ext uri="{BB962C8B-B14F-4D97-AF65-F5344CB8AC3E}">
        <p14:creationId xmlns:p14="http://schemas.microsoft.com/office/powerpoint/2010/main" val="1347774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157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765777" y="15980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eggs and oatmeal.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0"/>
          <p:cNvSpPr>
            <a:spLocks noChangeArrowheads="1"/>
          </p:cNvSpPr>
          <p:nvPr/>
        </p:nvSpPr>
        <p:spPr bwMode="auto">
          <a:xfrm>
            <a:off x="2283429" y="3163558"/>
            <a:ext cx="99229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They are making     eggs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4"/>
          <p:cNvSpPr>
            <a:spLocks noChangeArrowheads="1"/>
          </p:cNvSpPr>
          <p:nvPr/>
        </p:nvSpPr>
        <p:spPr bwMode="auto">
          <a:xfrm>
            <a:off x="0" y="1485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7326489" y="3005629"/>
            <a:ext cx="4865511"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oatmeal on the stove.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9"/>
          <p:cNvSpPr>
            <a:spLocks noChangeArrowheads="1"/>
          </p:cNvSpPr>
          <p:nvPr/>
        </p:nvSpPr>
        <p:spPr bwMode="auto">
          <a:xfrm>
            <a:off x="0" y="157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rot="10800000" flipV="1">
            <a:off x="3556000" y="4775526"/>
            <a:ext cx="863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eggs are in a pan.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icture containing cup, food, coffee, indoor&#10;&#10;Description automatically generated">
            <a:extLst>
              <a:ext uri="{FF2B5EF4-FFF2-40B4-BE49-F238E27FC236}">
                <a16:creationId xmlns:a16="http://schemas.microsoft.com/office/drawing/2014/main" id="{AE57AF02-F4B6-483B-8D42-EF4B49AC05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3944" y="229148"/>
            <a:ext cx="1578002" cy="1183502"/>
          </a:xfrm>
          <a:prstGeom prst="rect">
            <a:avLst/>
          </a:prstGeom>
        </p:spPr>
      </p:pic>
      <p:pic>
        <p:nvPicPr>
          <p:cNvPr id="16" name="Picture 15" descr="A plate of food&#10;&#10;Description automatically generated">
            <a:extLst>
              <a:ext uri="{FF2B5EF4-FFF2-40B4-BE49-F238E27FC236}">
                <a16:creationId xmlns:a16="http://schemas.microsoft.com/office/drawing/2014/main" id="{BB3D53DA-5BC9-4A49-8CA7-0603BE8F29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6239" y="71614"/>
            <a:ext cx="989761" cy="1319682"/>
          </a:xfrm>
          <a:prstGeom prst="rect">
            <a:avLst/>
          </a:prstGeom>
        </p:spPr>
      </p:pic>
      <p:pic>
        <p:nvPicPr>
          <p:cNvPr id="26" name="Picture 25" descr="A plate of food&#10;&#10;Description automatically generated">
            <a:extLst>
              <a:ext uri="{FF2B5EF4-FFF2-40B4-BE49-F238E27FC236}">
                <a16:creationId xmlns:a16="http://schemas.microsoft.com/office/drawing/2014/main" id="{93B03350-947F-4554-9D97-8C8C82C769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9293" y="1949454"/>
            <a:ext cx="989761" cy="1319682"/>
          </a:xfrm>
          <a:prstGeom prst="rect">
            <a:avLst/>
          </a:prstGeom>
        </p:spPr>
      </p:pic>
      <p:pic>
        <p:nvPicPr>
          <p:cNvPr id="27" name="Picture 26" descr="A picture containing cup, food, coffee, indoor&#10;&#10;Description automatically generated">
            <a:extLst>
              <a:ext uri="{FF2B5EF4-FFF2-40B4-BE49-F238E27FC236}">
                <a16:creationId xmlns:a16="http://schemas.microsoft.com/office/drawing/2014/main" id="{26D9D20D-9A43-4261-8C52-F761C2F85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1774" y="2039862"/>
            <a:ext cx="1578002" cy="1183502"/>
          </a:xfrm>
          <a:prstGeom prst="rect">
            <a:avLst/>
          </a:prstGeom>
        </p:spPr>
      </p:pic>
      <p:pic>
        <p:nvPicPr>
          <p:cNvPr id="28" name="Picture 27" descr="A picture containing cup, food, coffee, indoor&#10;&#10;Description automatically generated">
            <a:extLst>
              <a:ext uri="{FF2B5EF4-FFF2-40B4-BE49-F238E27FC236}">
                <a16:creationId xmlns:a16="http://schemas.microsoft.com/office/drawing/2014/main" id="{FEA72AA5-014F-418F-9BE3-3D9DCF8EB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0784" y="3709013"/>
            <a:ext cx="1578002" cy="1183502"/>
          </a:xfrm>
          <a:prstGeom prst="rect">
            <a:avLst/>
          </a:prstGeom>
        </p:spPr>
      </p:pic>
      <p:pic>
        <p:nvPicPr>
          <p:cNvPr id="29" name="Picture 28" descr="A group of people posing for a photo&#10;&#10;Description automatically generated">
            <a:extLst>
              <a:ext uri="{FF2B5EF4-FFF2-40B4-BE49-F238E27FC236}">
                <a16:creationId xmlns:a16="http://schemas.microsoft.com/office/drawing/2014/main" id="{15AAA0BF-BB1F-4257-AC9C-8D8351527E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4141" y="2092094"/>
            <a:ext cx="1589402" cy="1114171"/>
          </a:xfrm>
          <a:prstGeom prst="rect">
            <a:avLst/>
          </a:prstGeom>
        </p:spPr>
      </p:pic>
      <p:pic>
        <p:nvPicPr>
          <p:cNvPr id="30" name="Picture 29" descr="A hand holding a toy&#10;&#10;Description automatically generated">
            <a:extLst>
              <a:ext uri="{FF2B5EF4-FFF2-40B4-BE49-F238E27FC236}">
                <a16:creationId xmlns:a16="http://schemas.microsoft.com/office/drawing/2014/main" id="{BDF81A2C-CC1B-45A2-B847-F142FBB393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2364" y="2011658"/>
            <a:ext cx="1578003" cy="1180104"/>
          </a:xfrm>
          <a:prstGeom prst="rect">
            <a:avLst/>
          </a:prstGeom>
        </p:spPr>
      </p:pic>
      <p:pic>
        <p:nvPicPr>
          <p:cNvPr id="31" name="Picture 30" descr="A white stove top oven sitting inside of a kitchen&#10;&#10;Description automatically generated">
            <a:extLst>
              <a:ext uri="{FF2B5EF4-FFF2-40B4-BE49-F238E27FC236}">
                <a16:creationId xmlns:a16="http://schemas.microsoft.com/office/drawing/2014/main" id="{E79234B0-9951-4113-86B6-00A0DD63D6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9244" y="1937645"/>
            <a:ext cx="938484" cy="1251312"/>
          </a:xfrm>
          <a:prstGeom prst="rect">
            <a:avLst/>
          </a:prstGeom>
        </p:spPr>
      </p:pic>
      <p:pic>
        <p:nvPicPr>
          <p:cNvPr id="32" name="Picture 31" descr="A picture containing chocolate, indoor, sitting, spoon&#10;&#10;Description automatically generated">
            <a:extLst>
              <a:ext uri="{FF2B5EF4-FFF2-40B4-BE49-F238E27FC236}">
                <a16:creationId xmlns:a16="http://schemas.microsoft.com/office/drawing/2014/main" id="{A657335D-7C8C-44CF-A84B-CEFB1B8179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5944" y="3866368"/>
            <a:ext cx="1285876" cy="961384"/>
          </a:xfrm>
          <a:prstGeom prst="rect">
            <a:avLst/>
          </a:prstGeom>
        </p:spPr>
      </p:pic>
    </p:spTree>
    <p:extLst>
      <p:ext uri="{BB962C8B-B14F-4D97-AF65-F5344CB8AC3E}">
        <p14:creationId xmlns:p14="http://schemas.microsoft.com/office/powerpoint/2010/main" val="3801219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1377244" y="1243516"/>
            <a:ext cx="108147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Jill. They get some poles. Kim and Jill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1"/>
          <p:cNvSpPr>
            <a:spLocks noChangeArrowheads="1"/>
          </p:cNvSpPr>
          <p:nvPr/>
        </p:nvSpPr>
        <p:spPr bwMode="auto">
          <a:xfrm>
            <a:off x="0" y="1847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891822" y="2903071"/>
            <a:ext cx="113001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and Mr.   Hill have some      line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9"/>
          <p:cNvSpPr>
            <a:spLocks noChangeArrowheads="1"/>
          </p:cNvSpPr>
          <p:nvPr/>
        </p:nvSpPr>
        <p:spPr bwMode="auto">
          <a:xfrm>
            <a:off x="0" y="2019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20"/>
          <p:cNvSpPr>
            <a:spLocks noChangeArrowheads="1"/>
          </p:cNvSpPr>
          <p:nvPr/>
        </p:nvSpPr>
        <p:spPr bwMode="auto">
          <a:xfrm rot="10800000" flipV="1">
            <a:off x="553156" y="4804983"/>
            <a:ext cx="116388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some   hooks. They get some  worms.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descr="A group of people posing for a photo&#10;&#10;Description automatically generated">
            <a:extLst>
              <a:ext uri="{FF2B5EF4-FFF2-40B4-BE49-F238E27FC236}">
                <a16:creationId xmlns:a16="http://schemas.microsoft.com/office/drawing/2014/main" id="{724CBCDC-8800-47BC-87A6-0A9B475CFF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1497" y="498463"/>
            <a:ext cx="1143000" cy="801243"/>
          </a:xfrm>
          <a:prstGeom prst="rect">
            <a:avLst/>
          </a:prstGeom>
        </p:spPr>
      </p:pic>
      <p:pic>
        <p:nvPicPr>
          <p:cNvPr id="15" name="Picture 14" descr="A group of people posing for a photo&#10;&#10;Description automatically generated">
            <a:extLst>
              <a:ext uri="{FF2B5EF4-FFF2-40B4-BE49-F238E27FC236}">
                <a16:creationId xmlns:a16="http://schemas.microsoft.com/office/drawing/2014/main" id="{9FFD01C5-2E9B-41F3-82C1-8DBB563879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773" y="4047895"/>
            <a:ext cx="1143000" cy="801243"/>
          </a:xfrm>
          <a:prstGeom prst="rect">
            <a:avLst/>
          </a:prstGeom>
        </p:spPr>
      </p:pic>
      <p:pic>
        <p:nvPicPr>
          <p:cNvPr id="17" name="Picture 16" descr="A picture containing food, table, sitting, plate&#10;&#10;Description automatically generated">
            <a:extLst>
              <a:ext uri="{FF2B5EF4-FFF2-40B4-BE49-F238E27FC236}">
                <a16:creationId xmlns:a16="http://schemas.microsoft.com/office/drawing/2014/main" id="{0D752023-3383-4768-BBF5-841AB72C0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1533" y="168098"/>
            <a:ext cx="885775" cy="1149465"/>
          </a:xfrm>
          <a:prstGeom prst="rect">
            <a:avLst/>
          </a:prstGeom>
        </p:spPr>
      </p:pic>
      <p:pic>
        <p:nvPicPr>
          <p:cNvPr id="30" name="Picture 29" descr="A picture containing food, table, sitting, plate&#10;&#10;Description automatically generated">
            <a:extLst>
              <a:ext uri="{FF2B5EF4-FFF2-40B4-BE49-F238E27FC236}">
                <a16:creationId xmlns:a16="http://schemas.microsoft.com/office/drawing/2014/main" id="{E0B2DCC5-8C8C-44F0-A436-6A86535ED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9099" y="1832374"/>
            <a:ext cx="885775" cy="1149465"/>
          </a:xfrm>
          <a:prstGeom prst="rect">
            <a:avLst/>
          </a:prstGeom>
        </p:spPr>
      </p:pic>
      <p:pic>
        <p:nvPicPr>
          <p:cNvPr id="31" name="Picture 30" descr="A picture containing food, table, sitting, plate&#10;&#10;Description automatically generated">
            <a:extLst>
              <a:ext uri="{FF2B5EF4-FFF2-40B4-BE49-F238E27FC236}">
                <a16:creationId xmlns:a16="http://schemas.microsoft.com/office/drawing/2014/main" id="{2019AFCD-019A-4B40-87C8-D0C32D99CD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769" y="3717768"/>
            <a:ext cx="885775" cy="1149465"/>
          </a:xfrm>
          <a:prstGeom prst="rect">
            <a:avLst/>
          </a:prstGeom>
        </p:spPr>
      </p:pic>
      <p:pic>
        <p:nvPicPr>
          <p:cNvPr id="32" name="Picture 31" descr="A picture containing food, table, sitting, plate&#10;&#10;Description automatically generated">
            <a:extLst>
              <a:ext uri="{FF2B5EF4-FFF2-40B4-BE49-F238E27FC236}">
                <a16:creationId xmlns:a16="http://schemas.microsoft.com/office/drawing/2014/main" id="{F0C0A57F-F905-465C-B351-09AD0D919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543" y="3735328"/>
            <a:ext cx="885775" cy="1149465"/>
          </a:xfrm>
          <a:prstGeom prst="rect">
            <a:avLst/>
          </a:prstGeom>
        </p:spPr>
      </p:pic>
      <p:pic>
        <p:nvPicPr>
          <p:cNvPr id="33" name="Picture 32" descr="A car driving down a country road&#10;&#10;Description automatically generated">
            <a:extLst>
              <a:ext uri="{FF2B5EF4-FFF2-40B4-BE49-F238E27FC236}">
                <a16:creationId xmlns:a16="http://schemas.microsoft.com/office/drawing/2014/main" id="{3D1FEE99-978D-4918-8A94-D1DD00625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9133" y="1839972"/>
            <a:ext cx="846881" cy="1134268"/>
          </a:xfrm>
          <a:prstGeom prst="rect">
            <a:avLst/>
          </a:prstGeom>
        </p:spPr>
      </p:pic>
      <p:pic>
        <p:nvPicPr>
          <p:cNvPr id="34" name="Picture 33" descr="A person sitting on a table&#10;&#10;Description automatically generated">
            <a:extLst>
              <a:ext uri="{FF2B5EF4-FFF2-40B4-BE49-F238E27FC236}">
                <a16:creationId xmlns:a16="http://schemas.microsoft.com/office/drawing/2014/main" id="{9102E828-FA80-4CA6-AE81-E88F508C1A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7001" y="1832374"/>
            <a:ext cx="850700" cy="1134267"/>
          </a:xfrm>
          <a:prstGeom prst="rect">
            <a:avLst/>
          </a:prstGeom>
        </p:spPr>
      </p:pic>
      <p:pic>
        <p:nvPicPr>
          <p:cNvPr id="19" name="Picture 18" descr="A picture containing group, table, standing, bunch&#10;&#10;Description automatically generated">
            <a:extLst>
              <a:ext uri="{FF2B5EF4-FFF2-40B4-BE49-F238E27FC236}">
                <a16:creationId xmlns:a16="http://schemas.microsoft.com/office/drawing/2014/main" id="{A26BEA47-1F49-4540-BB35-5410D394EE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1860" y="123481"/>
            <a:ext cx="885775" cy="1181033"/>
          </a:xfrm>
          <a:prstGeom prst="rect">
            <a:avLst/>
          </a:prstGeom>
        </p:spPr>
      </p:pic>
      <p:pic>
        <p:nvPicPr>
          <p:cNvPr id="21" name="Picture 20" descr="A sign on the side of a road&#10;&#10;Description automatically generated">
            <a:extLst>
              <a:ext uri="{FF2B5EF4-FFF2-40B4-BE49-F238E27FC236}">
                <a16:creationId xmlns:a16="http://schemas.microsoft.com/office/drawing/2014/main" id="{1C273378-2A60-4A6F-9986-D7107FF3D4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8177" y="1820075"/>
            <a:ext cx="885775" cy="1161764"/>
          </a:xfrm>
          <a:prstGeom prst="rect">
            <a:avLst/>
          </a:prstGeom>
        </p:spPr>
      </p:pic>
      <p:pic>
        <p:nvPicPr>
          <p:cNvPr id="23" name="Picture 22" descr="A picture containing indoor, wood, wooden, sitting&#10;&#10;Description automatically generated">
            <a:extLst>
              <a:ext uri="{FF2B5EF4-FFF2-40B4-BE49-F238E27FC236}">
                <a16:creationId xmlns:a16="http://schemas.microsoft.com/office/drawing/2014/main" id="{761EDB05-3872-4667-B03A-C51F0EFFEE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20985" y="4048371"/>
            <a:ext cx="1033679" cy="775259"/>
          </a:xfrm>
          <a:prstGeom prst="rect">
            <a:avLst/>
          </a:prstGeom>
        </p:spPr>
      </p:pic>
      <p:pic>
        <p:nvPicPr>
          <p:cNvPr id="25" name="Picture 24" descr="A close up of an animal&#10;&#10;Description automatically generated">
            <a:extLst>
              <a:ext uri="{FF2B5EF4-FFF2-40B4-BE49-F238E27FC236}">
                <a16:creationId xmlns:a16="http://schemas.microsoft.com/office/drawing/2014/main" id="{472ACC4E-0A95-4798-B244-32A3FADD42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8598" y="3766026"/>
            <a:ext cx="1494804" cy="1118767"/>
          </a:xfrm>
          <a:prstGeom prst="rect">
            <a:avLst/>
          </a:prstGeom>
        </p:spPr>
      </p:pic>
    </p:spTree>
    <p:extLst>
      <p:ext uri="{BB962C8B-B14F-4D97-AF65-F5344CB8AC3E}">
        <p14:creationId xmlns:p14="http://schemas.microsoft.com/office/powerpoint/2010/main" val="30426017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1485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3081866" y="16548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oatmeal is in a pot.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0"/>
          <p:cNvSpPr>
            <a:spLocks noChangeArrowheads="1"/>
          </p:cNvSpPr>
          <p:nvPr/>
        </p:nvSpPr>
        <p:spPr bwMode="auto">
          <a:xfrm>
            <a:off x="0" y="1524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0" y="264252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2"/>
          <p:cNvSpPr>
            <a:spLocks noChangeArrowheads="1"/>
          </p:cNvSpPr>
          <p:nvPr/>
        </p:nvSpPr>
        <p:spPr bwMode="auto">
          <a:xfrm>
            <a:off x="2370666" y="2796384"/>
            <a:ext cx="982133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sits    down at her place at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5"/>
          <p:cNvSpPr>
            <a:spLocks noChangeArrowheads="1"/>
          </p:cNvSpPr>
          <p:nvPr/>
        </p:nvSpPr>
        <p:spPr bwMode="auto">
          <a:xfrm>
            <a:off x="7778043" y="2963510"/>
            <a:ext cx="44139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table.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0"/>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1"/>
          <p:cNvSpPr>
            <a:spLocks noChangeArrowheads="1"/>
          </p:cNvSpPr>
          <p:nvPr/>
        </p:nvSpPr>
        <p:spPr bwMode="auto">
          <a:xfrm rot="10800000" flipV="1">
            <a:off x="3183466" y="5683047"/>
            <a:ext cx="90085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waits for the    food to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Rectangle 2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4"/>
          <p:cNvSpPr>
            <a:spLocks noChangeArrowheads="1"/>
          </p:cNvSpPr>
          <p:nvPr/>
        </p:nvSpPr>
        <p:spPr bwMode="auto">
          <a:xfrm>
            <a:off x="7687732" y="5677344"/>
            <a:ext cx="45042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cook.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6" name="Picture 25" descr="A plate of food&#10;&#10;Description automatically generated">
            <a:extLst>
              <a:ext uri="{FF2B5EF4-FFF2-40B4-BE49-F238E27FC236}">
                <a16:creationId xmlns:a16="http://schemas.microsoft.com/office/drawing/2014/main" id="{9DBFC913-DA4B-4D6E-9F69-4B628CAA37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0635" y="156694"/>
            <a:ext cx="989761" cy="1319682"/>
          </a:xfrm>
          <a:prstGeom prst="rect">
            <a:avLst/>
          </a:prstGeom>
        </p:spPr>
      </p:pic>
      <p:pic>
        <p:nvPicPr>
          <p:cNvPr id="3" name="Picture 2" descr="A picture containing table, cup, indoor, coffee&#10;&#10;Description automatically generated">
            <a:extLst>
              <a:ext uri="{FF2B5EF4-FFF2-40B4-BE49-F238E27FC236}">
                <a16:creationId xmlns:a16="http://schemas.microsoft.com/office/drawing/2014/main" id="{B40106E0-80A3-4267-8725-301F668FF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5226" y="316301"/>
            <a:ext cx="1436106" cy="1081037"/>
          </a:xfrm>
          <a:prstGeom prst="rect">
            <a:avLst/>
          </a:prstGeom>
        </p:spPr>
      </p:pic>
      <p:pic>
        <p:nvPicPr>
          <p:cNvPr id="29" name="Picture 28" descr="A picture containing person, outdoor, road, man&#10;&#10;Description automatically generated">
            <a:extLst>
              <a:ext uri="{FF2B5EF4-FFF2-40B4-BE49-F238E27FC236}">
                <a16:creationId xmlns:a16="http://schemas.microsoft.com/office/drawing/2014/main" id="{82FA23F9-6BDC-450B-979E-B09EA2EBD6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8216" y="1912320"/>
            <a:ext cx="1439961" cy="1079971"/>
          </a:xfrm>
          <a:prstGeom prst="rect">
            <a:avLst/>
          </a:prstGeom>
        </p:spPr>
      </p:pic>
      <p:pic>
        <p:nvPicPr>
          <p:cNvPr id="30" name="Picture 29" descr="A picture containing light, dark, television, mirror&#10;&#10;Description automatically generated">
            <a:extLst>
              <a:ext uri="{FF2B5EF4-FFF2-40B4-BE49-F238E27FC236}">
                <a16:creationId xmlns:a16="http://schemas.microsoft.com/office/drawing/2014/main" id="{6AEE82E5-DBD9-4536-A30F-B97406112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906" y="1997666"/>
            <a:ext cx="1160338" cy="1014820"/>
          </a:xfrm>
          <a:prstGeom prst="rect">
            <a:avLst/>
          </a:prstGeom>
        </p:spPr>
      </p:pic>
      <p:pic>
        <p:nvPicPr>
          <p:cNvPr id="19" name="Picture 18" descr="A picture containing outdoor, yellow, building, road&#10;&#10;Description automatically generated">
            <a:extLst>
              <a:ext uri="{FF2B5EF4-FFF2-40B4-BE49-F238E27FC236}">
                <a16:creationId xmlns:a16="http://schemas.microsoft.com/office/drawing/2014/main" id="{AC1C2845-F8DC-449F-8F0D-B9D524083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9639" y="2037958"/>
            <a:ext cx="807280" cy="1050987"/>
          </a:xfrm>
          <a:prstGeom prst="rect">
            <a:avLst/>
          </a:prstGeom>
        </p:spPr>
      </p:pic>
      <p:pic>
        <p:nvPicPr>
          <p:cNvPr id="33" name="Picture 32" descr="A desk with a chair in a room&#10;&#10;Description automatically generated">
            <a:extLst>
              <a:ext uri="{FF2B5EF4-FFF2-40B4-BE49-F238E27FC236}">
                <a16:creationId xmlns:a16="http://schemas.microsoft.com/office/drawing/2014/main" id="{A1766920-C290-4BFC-A130-74E7C4E2EB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73712" y="1692982"/>
            <a:ext cx="1003831" cy="1309620"/>
          </a:xfrm>
          <a:prstGeom prst="rect">
            <a:avLst/>
          </a:prstGeom>
        </p:spPr>
      </p:pic>
      <p:pic>
        <p:nvPicPr>
          <p:cNvPr id="34" name="Picture 33" descr="A person standing in a kitchen&#10;&#10;Description automatically generated">
            <a:extLst>
              <a:ext uri="{FF2B5EF4-FFF2-40B4-BE49-F238E27FC236}">
                <a16:creationId xmlns:a16="http://schemas.microsoft.com/office/drawing/2014/main" id="{8BB0DD4F-3534-4573-9EB9-B3441BCA3E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6022" y="4310062"/>
            <a:ext cx="969441" cy="1292588"/>
          </a:xfrm>
          <a:prstGeom prst="rect">
            <a:avLst/>
          </a:prstGeom>
        </p:spPr>
      </p:pic>
      <p:pic>
        <p:nvPicPr>
          <p:cNvPr id="21" name="Picture 20" descr="A person standing on a sidewalk&#10;&#10;Description automatically generated">
            <a:extLst>
              <a:ext uri="{FF2B5EF4-FFF2-40B4-BE49-F238E27FC236}">
                <a16:creationId xmlns:a16="http://schemas.microsoft.com/office/drawing/2014/main" id="{D78B3863-DC0B-41F4-9971-ABD06ED06D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19307" y="4471733"/>
            <a:ext cx="1548750" cy="1167033"/>
          </a:xfrm>
          <a:prstGeom prst="rect">
            <a:avLst/>
          </a:prstGeom>
        </p:spPr>
      </p:pic>
      <p:pic>
        <p:nvPicPr>
          <p:cNvPr id="23" name="Picture 22" descr="A plastic container filled with different types of food on a tray&#10;&#10;Description automatically generated">
            <a:extLst>
              <a:ext uri="{FF2B5EF4-FFF2-40B4-BE49-F238E27FC236}">
                <a16:creationId xmlns:a16="http://schemas.microsoft.com/office/drawing/2014/main" id="{8736DD8A-8055-488F-ADD6-6E105F4706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08015" y="3810433"/>
            <a:ext cx="2559430" cy="1913003"/>
          </a:xfrm>
          <a:prstGeom prst="rect">
            <a:avLst/>
          </a:prstGeom>
        </p:spPr>
      </p:pic>
      <p:pic>
        <p:nvPicPr>
          <p:cNvPr id="39" name="Picture 38" descr="A black pan on a stove cooking food in a bowl&#10;&#10;Description automatically generated">
            <a:extLst>
              <a:ext uri="{FF2B5EF4-FFF2-40B4-BE49-F238E27FC236}">
                <a16:creationId xmlns:a16="http://schemas.microsoft.com/office/drawing/2014/main" id="{F207085D-5037-400D-8994-6E76AE076D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07403" y="4671967"/>
            <a:ext cx="1416404" cy="1062303"/>
          </a:xfrm>
          <a:prstGeom prst="rect">
            <a:avLst/>
          </a:prstGeom>
        </p:spPr>
      </p:pic>
    </p:spTree>
    <p:extLst>
      <p:ext uri="{BB962C8B-B14F-4D97-AF65-F5344CB8AC3E}">
        <p14:creationId xmlns:p14="http://schemas.microsoft.com/office/powerpoint/2010/main" val="12533342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a:off x="0" y="2571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0"/>
          <p:cNvSpPr>
            <a:spLocks noChangeArrowheads="1"/>
          </p:cNvSpPr>
          <p:nvPr/>
        </p:nvSpPr>
        <p:spPr bwMode="auto">
          <a:xfrm>
            <a:off x="2291644" y="1557665"/>
            <a:ext cx="99003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mom    gives her a bowl of</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3"/>
          <p:cNvSpPr>
            <a:spLocks noChangeArrowheads="1"/>
          </p:cNvSpPr>
          <p:nvPr/>
        </p:nvSpPr>
        <p:spPr bwMode="auto">
          <a:xfrm>
            <a:off x="7360355" y="1550232"/>
            <a:ext cx="483164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oatmeal.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9"/>
          <p:cNvSpPr>
            <a:spLocks noChangeArrowheads="1"/>
          </p:cNvSpPr>
          <p:nvPr/>
        </p:nvSpPr>
        <p:spPr bwMode="auto">
          <a:xfrm>
            <a:off x="0" y="1438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rot="10800000" flipV="1">
            <a:off x="1196622" y="3557915"/>
            <a:ext cx="109953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Her dad       gives her a fried      egg on</a:t>
            </a:r>
            <a:r>
              <a:rPr kumimoji="0" lang="en-US" altLang="en-US" sz="11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23"/>
          <p:cNvSpPr>
            <a:spLocks noChangeArrowheads="1"/>
          </p:cNvSpPr>
          <p:nvPr/>
        </p:nvSpPr>
        <p:spPr bwMode="auto">
          <a:xfrm rot="10800000" flipV="1">
            <a:off x="7642578" y="3559534"/>
            <a:ext cx="45494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plate.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2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8" name="Rectangle 29"/>
          <p:cNvSpPr>
            <a:spLocks noChangeArrowheads="1"/>
          </p:cNvSpPr>
          <p:nvPr/>
        </p:nvSpPr>
        <p:spPr bwMode="auto">
          <a:xfrm>
            <a:off x="0" y="1381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30"/>
          <p:cNvSpPr>
            <a:spLocks noChangeArrowheads="1"/>
          </p:cNvSpPr>
          <p:nvPr/>
        </p:nvSpPr>
        <p:spPr bwMode="auto">
          <a:xfrm>
            <a:off x="0" y="2533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31"/>
          <p:cNvSpPr>
            <a:spLocks noChangeArrowheads="1"/>
          </p:cNvSpPr>
          <p:nvPr/>
        </p:nvSpPr>
        <p:spPr bwMode="auto">
          <a:xfrm rot="10800000" flipV="1">
            <a:off x="2109082" y="5642716"/>
            <a:ext cx="110345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says,       “Thank you    very           much.”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0" name="Picture 29" descr="A group of people standing in front of a building&#10;&#10;Description automatically generated">
            <a:extLst>
              <a:ext uri="{FF2B5EF4-FFF2-40B4-BE49-F238E27FC236}">
                <a16:creationId xmlns:a16="http://schemas.microsoft.com/office/drawing/2014/main" id="{B40EDCEC-4E71-4EDC-94FA-A6461D5D1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9082" y="359570"/>
            <a:ext cx="1733550" cy="1298465"/>
          </a:xfrm>
          <a:prstGeom prst="rect">
            <a:avLst/>
          </a:prstGeom>
        </p:spPr>
      </p:pic>
      <p:pic>
        <p:nvPicPr>
          <p:cNvPr id="3" name="Picture 2" descr="A group of people standing next to a person walking down the street&#10;&#10;Description automatically generated">
            <a:extLst>
              <a:ext uri="{FF2B5EF4-FFF2-40B4-BE49-F238E27FC236}">
                <a16:creationId xmlns:a16="http://schemas.microsoft.com/office/drawing/2014/main" id="{00132205-FE90-460F-8652-D29EBE099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8840" y="368967"/>
            <a:ext cx="1725612" cy="1294209"/>
          </a:xfrm>
          <a:prstGeom prst="rect">
            <a:avLst/>
          </a:prstGeom>
        </p:spPr>
      </p:pic>
      <p:pic>
        <p:nvPicPr>
          <p:cNvPr id="5" name="Picture 4" descr="A picture containing indoor, table, sitting, bowl&#10;&#10;Description automatically generated">
            <a:extLst>
              <a:ext uri="{FF2B5EF4-FFF2-40B4-BE49-F238E27FC236}">
                <a16:creationId xmlns:a16="http://schemas.microsoft.com/office/drawing/2014/main" id="{E01D5BE5-F9D5-4FC8-9D0A-5A4B3281DE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265" y="394638"/>
            <a:ext cx="931330" cy="1214439"/>
          </a:xfrm>
          <a:prstGeom prst="rect">
            <a:avLst/>
          </a:prstGeom>
        </p:spPr>
      </p:pic>
      <p:pic>
        <p:nvPicPr>
          <p:cNvPr id="35" name="Picture 34" descr="A plate of food&#10;&#10;Description automatically generated">
            <a:extLst>
              <a:ext uri="{FF2B5EF4-FFF2-40B4-BE49-F238E27FC236}">
                <a16:creationId xmlns:a16="http://schemas.microsoft.com/office/drawing/2014/main" id="{63B08FD2-BAB5-48AF-BEBB-091031ED49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856" y="287049"/>
            <a:ext cx="989761" cy="1319682"/>
          </a:xfrm>
          <a:prstGeom prst="rect">
            <a:avLst/>
          </a:prstGeom>
        </p:spPr>
      </p:pic>
      <p:pic>
        <p:nvPicPr>
          <p:cNvPr id="36" name="Picture 35" descr="A group of people around each other&#10;&#10;Description automatically generated">
            <a:extLst>
              <a:ext uri="{FF2B5EF4-FFF2-40B4-BE49-F238E27FC236}">
                <a16:creationId xmlns:a16="http://schemas.microsoft.com/office/drawing/2014/main" id="{493B04CE-4AEE-4B63-9C21-00AC5CFBF4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128" y="2210421"/>
            <a:ext cx="833324" cy="1375922"/>
          </a:xfrm>
          <a:prstGeom prst="rect">
            <a:avLst/>
          </a:prstGeom>
        </p:spPr>
      </p:pic>
      <p:pic>
        <p:nvPicPr>
          <p:cNvPr id="37" name="Picture 36" descr="A group of people standing next to a person walking down the street&#10;&#10;Description automatically generated">
            <a:extLst>
              <a:ext uri="{FF2B5EF4-FFF2-40B4-BE49-F238E27FC236}">
                <a16:creationId xmlns:a16="http://schemas.microsoft.com/office/drawing/2014/main" id="{64A96F1E-E519-4F32-8A31-552B0AF7B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407" y="2285686"/>
            <a:ext cx="1725612" cy="1294209"/>
          </a:xfrm>
          <a:prstGeom prst="rect">
            <a:avLst/>
          </a:prstGeom>
        </p:spPr>
      </p:pic>
      <p:pic>
        <p:nvPicPr>
          <p:cNvPr id="22" name="Picture 21" descr="A picture containing black, filled, sitting, food&#10;&#10;Description automatically generated">
            <a:extLst>
              <a:ext uri="{FF2B5EF4-FFF2-40B4-BE49-F238E27FC236}">
                <a16:creationId xmlns:a16="http://schemas.microsoft.com/office/drawing/2014/main" id="{E8D00593-E1B9-478B-A0B2-3E59DE703A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8878" y="2549474"/>
            <a:ext cx="1374291" cy="1030718"/>
          </a:xfrm>
          <a:prstGeom prst="rect">
            <a:avLst/>
          </a:prstGeom>
        </p:spPr>
      </p:pic>
      <p:pic>
        <p:nvPicPr>
          <p:cNvPr id="24" name="Picture 23" descr="A close up of a egg&#10;&#10;Description automatically generated">
            <a:extLst>
              <a:ext uri="{FF2B5EF4-FFF2-40B4-BE49-F238E27FC236}">
                <a16:creationId xmlns:a16="http://schemas.microsoft.com/office/drawing/2014/main" id="{858B3473-D2C2-43EE-B8CF-2812AAB443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2050" y="2260986"/>
            <a:ext cx="1066800" cy="1375037"/>
          </a:xfrm>
          <a:prstGeom prst="rect">
            <a:avLst/>
          </a:prstGeom>
        </p:spPr>
      </p:pic>
      <p:pic>
        <p:nvPicPr>
          <p:cNvPr id="26" name="Picture 25" descr="A white plate on a table&#10;&#10;Description automatically generated">
            <a:extLst>
              <a:ext uri="{FF2B5EF4-FFF2-40B4-BE49-F238E27FC236}">
                <a16:creationId xmlns:a16="http://schemas.microsoft.com/office/drawing/2014/main" id="{F3B01AB6-8BE4-4F17-ACB3-7A676C0C24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3343" y="2118575"/>
            <a:ext cx="1962082" cy="1471562"/>
          </a:xfrm>
          <a:prstGeom prst="rect">
            <a:avLst/>
          </a:prstGeom>
        </p:spPr>
      </p:pic>
      <p:pic>
        <p:nvPicPr>
          <p:cNvPr id="28" name="Picture 27" descr="A picture containing person, sitting, man, woman&#10;&#10;Description automatically generated">
            <a:extLst>
              <a:ext uri="{FF2B5EF4-FFF2-40B4-BE49-F238E27FC236}">
                <a16:creationId xmlns:a16="http://schemas.microsoft.com/office/drawing/2014/main" id="{9813E560-B297-4D7F-A38E-022682E7BC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03270" y="4190512"/>
            <a:ext cx="1953694" cy="1401270"/>
          </a:xfrm>
          <a:prstGeom prst="rect">
            <a:avLst/>
          </a:prstGeom>
        </p:spPr>
      </p:pic>
      <p:pic>
        <p:nvPicPr>
          <p:cNvPr id="31" name="Picture 30" descr="A group of people sitting at a table eating pizza&#10;&#10;Description automatically generated">
            <a:extLst>
              <a:ext uri="{FF2B5EF4-FFF2-40B4-BE49-F238E27FC236}">
                <a16:creationId xmlns:a16="http://schemas.microsoft.com/office/drawing/2014/main" id="{ED1E9859-32F1-4490-A895-0E8B0E67CE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46969" y="4465616"/>
            <a:ext cx="1527126" cy="1145345"/>
          </a:xfrm>
          <a:prstGeom prst="rect">
            <a:avLst/>
          </a:prstGeom>
        </p:spPr>
      </p:pic>
      <p:pic>
        <p:nvPicPr>
          <p:cNvPr id="21505" name="Picture 21504" descr="A picture containing object, clock, large, skiing&#10;&#10;Description automatically generated">
            <a:extLst>
              <a:ext uri="{FF2B5EF4-FFF2-40B4-BE49-F238E27FC236}">
                <a16:creationId xmlns:a16="http://schemas.microsoft.com/office/drawing/2014/main" id="{60C6D050-1D27-4FAB-8F9A-B70F09AE241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16217" y="4500394"/>
            <a:ext cx="1527126" cy="1145345"/>
          </a:xfrm>
          <a:prstGeom prst="rect">
            <a:avLst/>
          </a:prstGeom>
        </p:spPr>
      </p:pic>
      <p:pic>
        <p:nvPicPr>
          <p:cNvPr id="21507" name="Picture 21506" descr="A truck driving down a dirt road&#10;&#10;Description automatically generated">
            <a:extLst>
              <a:ext uri="{FF2B5EF4-FFF2-40B4-BE49-F238E27FC236}">
                <a16:creationId xmlns:a16="http://schemas.microsoft.com/office/drawing/2014/main" id="{74F6F049-CE19-439C-B933-8CAE87D69D1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85465" y="4535471"/>
            <a:ext cx="1515196" cy="1145345"/>
          </a:xfrm>
          <a:prstGeom prst="rect">
            <a:avLst/>
          </a:prstGeom>
        </p:spPr>
      </p:pic>
    </p:spTree>
    <p:extLst>
      <p:ext uri="{BB962C8B-B14F-4D97-AF65-F5344CB8AC3E}">
        <p14:creationId xmlns:p14="http://schemas.microsoft.com/office/powerpoint/2010/main" val="3564908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1381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533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2483556" y="1639156"/>
            <a:ext cx="9708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says, “Thank you    very         much,”</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rot="10800000" flipV="1">
            <a:off x="2156178" y="3437087"/>
            <a:ext cx="10035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 her mom and dad.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8"/>
          <p:cNvSpPr>
            <a:spLocks noChangeArrowheads="1"/>
          </p:cNvSpPr>
          <p:nvPr/>
        </p:nvSpPr>
        <p:spPr bwMode="auto">
          <a:xfrm rot="10800000" flipV="1">
            <a:off x="2336800" y="5284233"/>
            <a:ext cx="985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They        both        say, “You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 name="Picture 19" descr="A picture containing person, sitting, man, woman&#10;&#10;Description automatically generated">
            <a:extLst>
              <a:ext uri="{FF2B5EF4-FFF2-40B4-BE49-F238E27FC236}">
                <a16:creationId xmlns:a16="http://schemas.microsoft.com/office/drawing/2014/main" id="{101EA8F5-53C5-42F9-9381-2E8473D556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508" y="268954"/>
            <a:ext cx="1953694" cy="1401270"/>
          </a:xfrm>
          <a:prstGeom prst="rect">
            <a:avLst/>
          </a:prstGeom>
        </p:spPr>
      </p:pic>
      <p:pic>
        <p:nvPicPr>
          <p:cNvPr id="21" name="Picture 20" descr="A group of people sitting at a table eating pizza&#10;&#10;Description automatically generated">
            <a:extLst>
              <a:ext uri="{FF2B5EF4-FFF2-40B4-BE49-F238E27FC236}">
                <a16:creationId xmlns:a16="http://schemas.microsoft.com/office/drawing/2014/main" id="{7C3C2032-3D9C-451E-A08C-62DA7E37B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7183" y="516995"/>
            <a:ext cx="1527126" cy="1145345"/>
          </a:xfrm>
          <a:prstGeom prst="rect">
            <a:avLst/>
          </a:prstGeom>
        </p:spPr>
      </p:pic>
      <p:pic>
        <p:nvPicPr>
          <p:cNvPr id="22" name="Picture 21" descr="A picture containing object, clock, large, skiing&#10;&#10;Description automatically generated">
            <a:extLst>
              <a:ext uri="{FF2B5EF4-FFF2-40B4-BE49-F238E27FC236}">
                <a16:creationId xmlns:a16="http://schemas.microsoft.com/office/drawing/2014/main" id="{B2722176-7AFE-486C-8144-F0B0D4061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93811"/>
            <a:ext cx="1527126" cy="1145345"/>
          </a:xfrm>
          <a:prstGeom prst="rect">
            <a:avLst/>
          </a:prstGeom>
        </p:spPr>
      </p:pic>
      <p:pic>
        <p:nvPicPr>
          <p:cNvPr id="23" name="Picture 22" descr="A truck driving down a dirt road&#10;&#10;Description automatically generated">
            <a:extLst>
              <a:ext uri="{FF2B5EF4-FFF2-40B4-BE49-F238E27FC236}">
                <a16:creationId xmlns:a16="http://schemas.microsoft.com/office/drawing/2014/main" id="{84513CA2-81BF-44EC-BF67-90088A3513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7107" y="484870"/>
            <a:ext cx="1515196" cy="1145345"/>
          </a:xfrm>
          <a:prstGeom prst="rect">
            <a:avLst/>
          </a:prstGeom>
        </p:spPr>
      </p:pic>
      <p:pic>
        <p:nvPicPr>
          <p:cNvPr id="24" name="Picture 23" descr="A group of people standing in front of a building&#10;&#10;Description automatically generated">
            <a:extLst>
              <a:ext uri="{FF2B5EF4-FFF2-40B4-BE49-F238E27FC236}">
                <a16:creationId xmlns:a16="http://schemas.microsoft.com/office/drawing/2014/main" id="{5ED10F49-07D4-4C22-A016-23D4C6D2BB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9652" y="2207638"/>
            <a:ext cx="1733550" cy="1298465"/>
          </a:xfrm>
          <a:prstGeom prst="rect">
            <a:avLst/>
          </a:prstGeom>
        </p:spPr>
      </p:pic>
      <p:pic>
        <p:nvPicPr>
          <p:cNvPr id="25" name="Picture 24" descr="A group of people around each other&#10;&#10;Description automatically generated">
            <a:extLst>
              <a:ext uri="{FF2B5EF4-FFF2-40B4-BE49-F238E27FC236}">
                <a16:creationId xmlns:a16="http://schemas.microsoft.com/office/drawing/2014/main" id="{68DE8D45-139B-46D3-9E3D-B93AB6D7A9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3775" y="2130181"/>
            <a:ext cx="833324" cy="1375922"/>
          </a:xfrm>
          <a:prstGeom prst="rect">
            <a:avLst/>
          </a:prstGeom>
        </p:spPr>
      </p:pic>
      <p:pic>
        <p:nvPicPr>
          <p:cNvPr id="26" name="Picture 25" descr="A group of people posing for a photo&#10;&#10;Description automatically generated">
            <a:extLst>
              <a:ext uri="{FF2B5EF4-FFF2-40B4-BE49-F238E27FC236}">
                <a16:creationId xmlns:a16="http://schemas.microsoft.com/office/drawing/2014/main" id="{F3D1149F-6E81-4456-8926-61B7ED6709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13261" y="4038021"/>
            <a:ext cx="1766846" cy="1238559"/>
          </a:xfrm>
          <a:prstGeom prst="rect">
            <a:avLst/>
          </a:prstGeom>
        </p:spPr>
      </p:pic>
      <p:pic>
        <p:nvPicPr>
          <p:cNvPr id="3" name="Picture 2" descr="A person that is sitting in the grass&#10;&#10;Description automatically generated">
            <a:extLst>
              <a:ext uri="{FF2B5EF4-FFF2-40B4-BE49-F238E27FC236}">
                <a16:creationId xmlns:a16="http://schemas.microsoft.com/office/drawing/2014/main" id="{661006CE-9615-4904-9FB3-6275ED61317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29344" y="4335527"/>
            <a:ext cx="1259840" cy="944880"/>
          </a:xfrm>
          <a:prstGeom prst="rect">
            <a:avLst/>
          </a:prstGeom>
        </p:spPr>
      </p:pic>
      <p:pic>
        <p:nvPicPr>
          <p:cNvPr id="29" name="Picture 28" descr="A picture containing person, sitting, man, woman&#10;&#10;Description automatically generated">
            <a:extLst>
              <a:ext uri="{FF2B5EF4-FFF2-40B4-BE49-F238E27FC236}">
                <a16:creationId xmlns:a16="http://schemas.microsoft.com/office/drawing/2014/main" id="{4EF24DB1-EED6-4B7D-AE88-3FA96FBE9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2651" y="3894630"/>
            <a:ext cx="1953694" cy="1401270"/>
          </a:xfrm>
          <a:prstGeom prst="rect">
            <a:avLst/>
          </a:prstGeom>
        </p:spPr>
      </p:pic>
    </p:spTree>
    <p:extLst>
      <p:ext uri="{BB962C8B-B14F-4D97-AF65-F5344CB8AC3E}">
        <p14:creationId xmlns:p14="http://schemas.microsoft.com/office/powerpoint/2010/main" val="2763136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rot="10800000" flipV="1">
            <a:off x="2280356" y="1605995"/>
            <a:ext cx="99116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are very    welcome.”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157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a:off x="6028266" y="1636863"/>
            <a:ext cx="61637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eats her oatmeal with a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2"/>
          <p:cNvSpPr>
            <a:spLocks noChangeArrowheads="1"/>
          </p:cNvSpPr>
          <p:nvPr/>
        </p:nvSpPr>
        <p:spPr bwMode="auto">
          <a:xfrm rot="10800000" flipV="1">
            <a:off x="2156178" y="3281161"/>
            <a:ext cx="10035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spoon.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1571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8"/>
          <p:cNvSpPr>
            <a:spLocks noChangeArrowheads="1"/>
          </p:cNvSpPr>
          <p:nvPr/>
        </p:nvSpPr>
        <p:spPr bwMode="auto">
          <a:xfrm>
            <a:off x="0" y="2638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9"/>
          <p:cNvSpPr>
            <a:spLocks noChangeArrowheads="1"/>
          </p:cNvSpPr>
          <p:nvPr/>
        </p:nvSpPr>
        <p:spPr bwMode="auto">
          <a:xfrm rot="10800000" flipV="1">
            <a:off x="3635022" y="3302151"/>
            <a:ext cx="78006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eats her egg with a fork.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5" name="Rectangle 2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4"/>
          <p:cNvSpPr>
            <a:spLocks noChangeArrowheads="1"/>
          </p:cNvSpPr>
          <p:nvPr/>
        </p:nvSpPr>
        <p:spPr bwMode="auto">
          <a:xfrm>
            <a:off x="0" y="131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5"/>
          <p:cNvSpPr>
            <a:spLocks noChangeArrowheads="1"/>
          </p:cNvSpPr>
          <p:nvPr/>
        </p:nvSpPr>
        <p:spPr bwMode="auto">
          <a:xfrm>
            <a:off x="0" y="2505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26"/>
          <p:cNvSpPr>
            <a:spLocks noChangeArrowheads="1"/>
          </p:cNvSpPr>
          <p:nvPr/>
        </p:nvSpPr>
        <p:spPr bwMode="auto">
          <a:xfrm rot="10800000" flipV="1">
            <a:off x="2156178" y="5105197"/>
            <a:ext cx="100358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drinks her glass of orange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Rectangle 2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29"/>
          <p:cNvSpPr>
            <a:spLocks noChangeArrowheads="1"/>
          </p:cNvSpPr>
          <p:nvPr/>
        </p:nvSpPr>
        <p:spPr bwMode="auto">
          <a:xfrm>
            <a:off x="7397750" y="5105198"/>
            <a:ext cx="50461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juice.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1" name="Picture 30" descr="A picture containing object, clock, large, skiing&#10;&#10;Description automatically generated">
            <a:extLst>
              <a:ext uri="{FF2B5EF4-FFF2-40B4-BE49-F238E27FC236}">
                <a16:creationId xmlns:a16="http://schemas.microsoft.com/office/drawing/2014/main" id="{B08074AD-42BE-49F9-B7B6-F6CE4DBE3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618" y="524440"/>
            <a:ext cx="1527126" cy="1145345"/>
          </a:xfrm>
          <a:prstGeom prst="rect">
            <a:avLst/>
          </a:prstGeom>
        </p:spPr>
      </p:pic>
      <p:pic>
        <p:nvPicPr>
          <p:cNvPr id="3" name="Picture 2" descr="A picture containing cake, birthday&#10;&#10;Description automatically generated">
            <a:extLst>
              <a:ext uri="{FF2B5EF4-FFF2-40B4-BE49-F238E27FC236}">
                <a16:creationId xmlns:a16="http://schemas.microsoft.com/office/drawing/2014/main" id="{729D2611-4664-4486-A136-92D6A961E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1231" y="501788"/>
            <a:ext cx="895350" cy="1196292"/>
          </a:xfrm>
          <a:prstGeom prst="rect">
            <a:avLst/>
          </a:prstGeom>
        </p:spPr>
      </p:pic>
      <p:pic>
        <p:nvPicPr>
          <p:cNvPr id="34" name="Picture 33" descr="A person sitting at a table&#10;&#10;Description automatically generated">
            <a:extLst>
              <a:ext uri="{FF2B5EF4-FFF2-40B4-BE49-F238E27FC236}">
                <a16:creationId xmlns:a16="http://schemas.microsoft.com/office/drawing/2014/main" id="{FB8E9452-6797-4EC2-9D20-F891283077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805" y="457200"/>
            <a:ext cx="1678745" cy="1263031"/>
          </a:xfrm>
          <a:prstGeom prst="rect">
            <a:avLst/>
          </a:prstGeom>
        </p:spPr>
      </p:pic>
      <p:pic>
        <p:nvPicPr>
          <p:cNvPr id="35" name="Picture 34" descr="A plate of food&#10;&#10;Description automatically generated">
            <a:extLst>
              <a:ext uri="{FF2B5EF4-FFF2-40B4-BE49-F238E27FC236}">
                <a16:creationId xmlns:a16="http://schemas.microsoft.com/office/drawing/2014/main" id="{138CB96D-EA2F-42B3-862F-B336D4E69E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9610" y="413873"/>
            <a:ext cx="989761" cy="1319682"/>
          </a:xfrm>
          <a:prstGeom prst="rect">
            <a:avLst/>
          </a:prstGeom>
        </p:spPr>
      </p:pic>
      <p:pic>
        <p:nvPicPr>
          <p:cNvPr id="21" name="Picture 20">
            <a:extLst>
              <a:ext uri="{FF2B5EF4-FFF2-40B4-BE49-F238E27FC236}">
                <a16:creationId xmlns:a16="http://schemas.microsoft.com/office/drawing/2014/main" id="{8E77FFD3-D36E-4652-B221-D0ADE273DBA9}"/>
              </a:ext>
            </a:extLst>
          </p:cNvPr>
          <p:cNvPicPr>
            <a:picLocks noChangeAspect="1"/>
          </p:cNvPicPr>
          <p:nvPr/>
        </p:nvPicPr>
        <p:blipFill>
          <a:blip r:embed="rId6"/>
          <a:stretch>
            <a:fillRect/>
          </a:stretch>
        </p:blipFill>
        <p:spPr>
          <a:xfrm>
            <a:off x="2588613" y="2046231"/>
            <a:ext cx="362419" cy="1382769"/>
          </a:xfrm>
          <a:prstGeom prst="rect">
            <a:avLst/>
          </a:prstGeom>
        </p:spPr>
      </p:pic>
      <p:pic>
        <p:nvPicPr>
          <p:cNvPr id="37" name="Picture 36" descr="A person sitting at a table&#10;&#10;Description automatically generated">
            <a:extLst>
              <a:ext uri="{FF2B5EF4-FFF2-40B4-BE49-F238E27FC236}">
                <a16:creationId xmlns:a16="http://schemas.microsoft.com/office/drawing/2014/main" id="{8EBEED24-31AA-4865-A358-5BE625387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8678" y="2069479"/>
            <a:ext cx="1678745" cy="1263031"/>
          </a:xfrm>
          <a:prstGeom prst="rect">
            <a:avLst/>
          </a:prstGeom>
        </p:spPr>
      </p:pic>
      <p:pic>
        <p:nvPicPr>
          <p:cNvPr id="38" name="Picture 37" descr="A close up of a egg&#10;&#10;Description automatically generated">
            <a:extLst>
              <a:ext uri="{FF2B5EF4-FFF2-40B4-BE49-F238E27FC236}">
                <a16:creationId xmlns:a16="http://schemas.microsoft.com/office/drawing/2014/main" id="{18A904DE-8C08-47F3-8181-9E4BF5BB93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30459" y="2198778"/>
            <a:ext cx="864120" cy="1113795"/>
          </a:xfrm>
          <a:prstGeom prst="rect">
            <a:avLst/>
          </a:prstGeom>
        </p:spPr>
      </p:pic>
      <p:pic>
        <p:nvPicPr>
          <p:cNvPr id="22" name="Picture 21">
            <a:extLst>
              <a:ext uri="{FF2B5EF4-FFF2-40B4-BE49-F238E27FC236}">
                <a16:creationId xmlns:a16="http://schemas.microsoft.com/office/drawing/2014/main" id="{93EF6893-41A7-4BF8-B540-06467E2AC68F}"/>
              </a:ext>
            </a:extLst>
          </p:cNvPr>
          <p:cNvPicPr>
            <a:picLocks noChangeAspect="1"/>
          </p:cNvPicPr>
          <p:nvPr/>
        </p:nvPicPr>
        <p:blipFill>
          <a:blip r:embed="rId8"/>
          <a:stretch>
            <a:fillRect/>
          </a:stretch>
        </p:blipFill>
        <p:spPr>
          <a:xfrm>
            <a:off x="7641771" y="2128380"/>
            <a:ext cx="300057" cy="1263031"/>
          </a:xfrm>
          <a:prstGeom prst="rect">
            <a:avLst/>
          </a:prstGeom>
        </p:spPr>
      </p:pic>
      <p:pic>
        <p:nvPicPr>
          <p:cNvPr id="24" name="Picture 23" descr="A picture containing person, man, indoor, teeth&#10;&#10;Description automatically generated">
            <a:extLst>
              <a:ext uri="{FF2B5EF4-FFF2-40B4-BE49-F238E27FC236}">
                <a16:creationId xmlns:a16="http://schemas.microsoft.com/office/drawing/2014/main" id="{D930CBFF-C796-4B16-9141-AFA702F375E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3421" y="3855471"/>
            <a:ext cx="1137032" cy="1327578"/>
          </a:xfrm>
          <a:prstGeom prst="rect">
            <a:avLst/>
          </a:prstGeom>
        </p:spPr>
      </p:pic>
      <p:pic>
        <p:nvPicPr>
          <p:cNvPr id="26" name="Picture 25" descr="A picture containing cup, indoor, table, glass&#10;&#10;Description automatically generated">
            <a:extLst>
              <a:ext uri="{FF2B5EF4-FFF2-40B4-BE49-F238E27FC236}">
                <a16:creationId xmlns:a16="http://schemas.microsoft.com/office/drawing/2014/main" id="{9C04DC3F-2480-456D-82F2-13E15023C3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0988" y="4005978"/>
            <a:ext cx="943228" cy="1175382"/>
          </a:xfrm>
          <a:prstGeom prst="rect">
            <a:avLst/>
          </a:prstGeom>
        </p:spPr>
      </p:pic>
      <p:pic>
        <p:nvPicPr>
          <p:cNvPr id="28" name="Picture 27" descr="A bunch of oranges sitting on top of a wooden table&#10;&#10;Description automatically generated">
            <a:extLst>
              <a:ext uri="{FF2B5EF4-FFF2-40B4-BE49-F238E27FC236}">
                <a16:creationId xmlns:a16="http://schemas.microsoft.com/office/drawing/2014/main" id="{A7BFCB71-2D7D-4FCC-8BB4-062D25CB16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56774" y="3858362"/>
            <a:ext cx="1029808" cy="1345674"/>
          </a:xfrm>
          <a:prstGeom prst="rect">
            <a:avLst/>
          </a:prstGeom>
        </p:spPr>
      </p:pic>
      <p:pic>
        <p:nvPicPr>
          <p:cNvPr id="30" name="Picture 29" descr="A picture containing indoor, bottle, food, sitting&#10;&#10;Description automatically generated">
            <a:extLst>
              <a:ext uri="{FF2B5EF4-FFF2-40B4-BE49-F238E27FC236}">
                <a16:creationId xmlns:a16="http://schemas.microsoft.com/office/drawing/2014/main" id="{5ABDDB9E-8EF1-43A4-A86C-83ED550368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83617" y="3809014"/>
            <a:ext cx="1029808" cy="1349536"/>
          </a:xfrm>
          <a:prstGeom prst="rect">
            <a:avLst/>
          </a:prstGeom>
        </p:spPr>
      </p:pic>
    </p:spTree>
    <p:extLst>
      <p:ext uri="{BB962C8B-B14F-4D97-AF65-F5344CB8AC3E}">
        <p14:creationId xmlns:p14="http://schemas.microsoft.com/office/powerpoint/2010/main" val="3354468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1381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238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2617470" y="1801505"/>
            <a:ext cx="957453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also   drinks her glass of milk.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0" y="1533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2446020" y="3373130"/>
            <a:ext cx="52389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When Erin is done   eating, it is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rot="10800000" flipV="1">
            <a:off x="7683794" y="3209857"/>
            <a:ext cx="4501418"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8:00 o’clock.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2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4" name="Rectangle 23"/>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4"/>
          <p:cNvSpPr>
            <a:spLocks noChangeArrowheads="1"/>
          </p:cNvSpPr>
          <p:nvPr/>
        </p:nvSpPr>
        <p:spPr bwMode="auto">
          <a:xfrm>
            <a:off x="0" y="3438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5"/>
          <p:cNvSpPr>
            <a:spLocks noChangeArrowheads="1"/>
          </p:cNvSpPr>
          <p:nvPr/>
        </p:nvSpPr>
        <p:spPr bwMode="auto">
          <a:xfrm rot="10800000" flipV="1">
            <a:off x="2446020" y="5269444"/>
            <a:ext cx="1203762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takes her     plate and    bowl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erson that is standing in a room&#10;&#10;Description automatically generated">
            <a:extLst>
              <a:ext uri="{FF2B5EF4-FFF2-40B4-BE49-F238E27FC236}">
                <a16:creationId xmlns:a16="http://schemas.microsoft.com/office/drawing/2014/main" id="{AE47D8B6-A7A8-4986-8976-D71732F118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3027" y="106113"/>
            <a:ext cx="1285874" cy="1714499"/>
          </a:xfrm>
          <a:prstGeom prst="rect">
            <a:avLst/>
          </a:prstGeom>
        </p:spPr>
      </p:pic>
      <p:pic>
        <p:nvPicPr>
          <p:cNvPr id="29" name="Picture 28" descr="A picture containing person, man, indoor, teeth&#10;&#10;Description automatically generated">
            <a:extLst>
              <a:ext uri="{FF2B5EF4-FFF2-40B4-BE49-F238E27FC236}">
                <a16:creationId xmlns:a16="http://schemas.microsoft.com/office/drawing/2014/main" id="{946112D1-8ADB-410D-A897-E24E497B5D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7457" y="306361"/>
            <a:ext cx="1272630" cy="1485900"/>
          </a:xfrm>
          <a:prstGeom prst="rect">
            <a:avLst/>
          </a:prstGeom>
        </p:spPr>
      </p:pic>
      <p:pic>
        <p:nvPicPr>
          <p:cNvPr id="30" name="Picture 29" descr="A picture containing cup, indoor, table, glass&#10;&#10;Description automatically generated">
            <a:extLst>
              <a:ext uri="{FF2B5EF4-FFF2-40B4-BE49-F238E27FC236}">
                <a16:creationId xmlns:a16="http://schemas.microsoft.com/office/drawing/2014/main" id="{96828D6F-265E-4CEA-B4EE-2446733C1A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0148" y="616879"/>
            <a:ext cx="943228" cy="1175382"/>
          </a:xfrm>
          <a:prstGeom prst="rect">
            <a:avLst/>
          </a:prstGeom>
        </p:spPr>
      </p:pic>
      <p:pic>
        <p:nvPicPr>
          <p:cNvPr id="18" name="Picture 17" descr="A picture containing indoor, covered, stuffed, sitting&#10;&#10;Description automatically generated">
            <a:extLst>
              <a:ext uri="{FF2B5EF4-FFF2-40B4-BE49-F238E27FC236}">
                <a16:creationId xmlns:a16="http://schemas.microsoft.com/office/drawing/2014/main" id="{FC597369-1E05-4809-9F4A-64AD3DBD7B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4419" y="80437"/>
            <a:ext cx="1338692" cy="1746950"/>
          </a:xfrm>
          <a:prstGeom prst="rect">
            <a:avLst/>
          </a:prstGeom>
        </p:spPr>
      </p:pic>
      <p:pic>
        <p:nvPicPr>
          <p:cNvPr id="20" name="Picture 19" descr="A clock hanging on the wall&#10;&#10;Description automatically generated">
            <a:extLst>
              <a:ext uri="{FF2B5EF4-FFF2-40B4-BE49-F238E27FC236}">
                <a16:creationId xmlns:a16="http://schemas.microsoft.com/office/drawing/2014/main" id="{CF30B7B9-E15B-4638-BBA0-5897472679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9402" y="2337757"/>
            <a:ext cx="1428751" cy="1076056"/>
          </a:xfrm>
          <a:prstGeom prst="rect">
            <a:avLst/>
          </a:prstGeom>
        </p:spPr>
      </p:pic>
      <p:pic>
        <p:nvPicPr>
          <p:cNvPr id="22" name="Picture 21" descr="A picture containing person, sitting, boy, child&#10;&#10;Description automatically generated">
            <a:extLst>
              <a:ext uri="{FF2B5EF4-FFF2-40B4-BE49-F238E27FC236}">
                <a16:creationId xmlns:a16="http://schemas.microsoft.com/office/drawing/2014/main" id="{04B5900C-7B2A-4289-8179-BCD2D1CA513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5761" y="2231431"/>
            <a:ext cx="1086247" cy="1274501"/>
          </a:xfrm>
          <a:prstGeom prst="rect">
            <a:avLst/>
          </a:prstGeom>
        </p:spPr>
      </p:pic>
      <p:pic>
        <p:nvPicPr>
          <p:cNvPr id="37" name="Picture 36" descr="A person sitting at a table&#10;&#10;Description automatically generated">
            <a:extLst>
              <a:ext uri="{FF2B5EF4-FFF2-40B4-BE49-F238E27FC236}">
                <a16:creationId xmlns:a16="http://schemas.microsoft.com/office/drawing/2014/main" id="{B57DF185-E1F1-45CE-8A59-C9658F854A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89939" y="2383874"/>
            <a:ext cx="1473646" cy="1108721"/>
          </a:xfrm>
          <a:prstGeom prst="rect">
            <a:avLst/>
          </a:prstGeom>
        </p:spPr>
      </p:pic>
      <p:pic>
        <p:nvPicPr>
          <p:cNvPr id="24" name="Picture 23" descr="A clock hanging on the wall&#10;&#10;Description automatically generated">
            <a:extLst>
              <a:ext uri="{FF2B5EF4-FFF2-40B4-BE49-F238E27FC236}">
                <a16:creationId xmlns:a16="http://schemas.microsoft.com/office/drawing/2014/main" id="{360E6836-31F2-48DC-AAFF-1EB0DF3D1E1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39830" y="2303290"/>
            <a:ext cx="1473646" cy="1094841"/>
          </a:xfrm>
          <a:prstGeom prst="rect">
            <a:avLst/>
          </a:prstGeom>
        </p:spPr>
      </p:pic>
      <p:pic>
        <p:nvPicPr>
          <p:cNvPr id="40" name="Picture 39" descr="A person standing in a kitchen&#10;&#10;Description automatically generated">
            <a:extLst>
              <a:ext uri="{FF2B5EF4-FFF2-40B4-BE49-F238E27FC236}">
                <a16:creationId xmlns:a16="http://schemas.microsoft.com/office/drawing/2014/main" id="{F6BA7BB3-45D2-4F87-BF3D-C812D148AC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19056" y="4165515"/>
            <a:ext cx="969441" cy="1292588"/>
          </a:xfrm>
          <a:prstGeom prst="rect">
            <a:avLst/>
          </a:prstGeom>
        </p:spPr>
      </p:pic>
      <p:pic>
        <p:nvPicPr>
          <p:cNvPr id="41" name="Picture 40" descr="A group of people standing next to a person walking down the street&#10;&#10;Description automatically generated">
            <a:extLst>
              <a:ext uri="{FF2B5EF4-FFF2-40B4-BE49-F238E27FC236}">
                <a16:creationId xmlns:a16="http://schemas.microsoft.com/office/drawing/2014/main" id="{A4A460F1-AA33-4392-8387-84AE5C78B85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9700" y="4366744"/>
            <a:ext cx="1506610" cy="1129958"/>
          </a:xfrm>
          <a:prstGeom prst="rect">
            <a:avLst/>
          </a:prstGeom>
        </p:spPr>
      </p:pic>
      <p:pic>
        <p:nvPicPr>
          <p:cNvPr id="42" name="Picture 41" descr="A white plate on a table&#10;&#10;Description automatically generated">
            <a:extLst>
              <a:ext uri="{FF2B5EF4-FFF2-40B4-BE49-F238E27FC236}">
                <a16:creationId xmlns:a16="http://schemas.microsoft.com/office/drawing/2014/main" id="{A70137CB-4D17-4EDE-A534-F067ADE16F2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26194" y="4036007"/>
            <a:ext cx="1962082" cy="1471562"/>
          </a:xfrm>
          <a:prstGeom prst="rect">
            <a:avLst/>
          </a:prstGeom>
        </p:spPr>
      </p:pic>
      <p:pic>
        <p:nvPicPr>
          <p:cNvPr id="26" name="Picture 25" descr="A picture containing indoor, table, sitting, bowl&#10;&#10;Description automatically generated">
            <a:extLst>
              <a:ext uri="{FF2B5EF4-FFF2-40B4-BE49-F238E27FC236}">
                <a16:creationId xmlns:a16="http://schemas.microsoft.com/office/drawing/2014/main" id="{8C7BBF21-859E-4935-A22C-8935DBD9E3E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471256" y="4155643"/>
            <a:ext cx="963490" cy="1256375"/>
          </a:xfrm>
          <a:prstGeom prst="rect">
            <a:avLst/>
          </a:prstGeom>
        </p:spPr>
      </p:pic>
    </p:spTree>
    <p:extLst>
      <p:ext uri="{BB962C8B-B14F-4D97-AF65-F5344CB8AC3E}">
        <p14:creationId xmlns:p14="http://schemas.microsoft.com/office/powerpoint/2010/main" val="2633193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1647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2302932" y="1385333"/>
            <a:ext cx="98890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glasses to the   sink.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11"/>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3400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1840089" y="2952548"/>
            <a:ext cx="55194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takes her   plate and bowl</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1647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8"/>
          <p:cNvSpPr>
            <a:spLocks noChangeArrowheads="1"/>
          </p:cNvSpPr>
          <p:nvPr/>
        </p:nvSpPr>
        <p:spPr bwMode="auto">
          <a:xfrm rot="10800000" flipV="1">
            <a:off x="2449688" y="4760711"/>
            <a:ext cx="97423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and glasses to the sink to be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1"/>
          <p:cNvSpPr>
            <a:spLocks noChangeArrowheads="1"/>
          </p:cNvSpPr>
          <p:nvPr/>
        </p:nvSpPr>
        <p:spPr bwMode="auto">
          <a:xfrm>
            <a:off x="7157157" y="4755217"/>
            <a:ext cx="50348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washed.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3" name="Picture 22" descr="A picture containing cup, indoor, table, glass&#10;&#10;Description automatically generated">
            <a:extLst>
              <a:ext uri="{FF2B5EF4-FFF2-40B4-BE49-F238E27FC236}">
                <a16:creationId xmlns:a16="http://schemas.microsoft.com/office/drawing/2014/main" id="{C83C1462-A091-4F01-B905-B95A00A2723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447" y="223784"/>
            <a:ext cx="943228" cy="1175382"/>
          </a:xfrm>
          <a:prstGeom prst="rect">
            <a:avLst/>
          </a:prstGeom>
        </p:spPr>
      </p:pic>
      <p:pic>
        <p:nvPicPr>
          <p:cNvPr id="24" name="Picture 23" descr="A kitchen with a sink and a microwave&#10;&#10;Description automatically generated">
            <a:extLst>
              <a:ext uri="{FF2B5EF4-FFF2-40B4-BE49-F238E27FC236}">
                <a16:creationId xmlns:a16="http://schemas.microsoft.com/office/drawing/2014/main" id="{5E7CBE53-D0CD-4A32-B43F-D20EE5F7C5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4405" y="196325"/>
            <a:ext cx="1714986" cy="1279519"/>
          </a:xfrm>
          <a:prstGeom prst="rect">
            <a:avLst/>
          </a:prstGeom>
        </p:spPr>
      </p:pic>
      <p:pic>
        <p:nvPicPr>
          <p:cNvPr id="25" name="Picture 24" descr="A person standing in a kitchen&#10;&#10;Description automatically generated">
            <a:extLst>
              <a:ext uri="{FF2B5EF4-FFF2-40B4-BE49-F238E27FC236}">
                <a16:creationId xmlns:a16="http://schemas.microsoft.com/office/drawing/2014/main" id="{4CFAA8FD-E137-4815-9A87-259ADC4C7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146" y="1960482"/>
            <a:ext cx="785722" cy="1047629"/>
          </a:xfrm>
          <a:prstGeom prst="rect">
            <a:avLst/>
          </a:prstGeom>
        </p:spPr>
      </p:pic>
      <p:pic>
        <p:nvPicPr>
          <p:cNvPr id="26" name="Picture 25" descr="A group of people standing next to a person walking down the street&#10;&#10;Description automatically generated">
            <a:extLst>
              <a:ext uri="{FF2B5EF4-FFF2-40B4-BE49-F238E27FC236}">
                <a16:creationId xmlns:a16="http://schemas.microsoft.com/office/drawing/2014/main" id="{BD70C282-90DD-4925-BF7D-CF2A74E85E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4330" y="1908553"/>
            <a:ext cx="1506610" cy="1129958"/>
          </a:xfrm>
          <a:prstGeom prst="rect">
            <a:avLst/>
          </a:prstGeom>
        </p:spPr>
      </p:pic>
      <p:pic>
        <p:nvPicPr>
          <p:cNvPr id="27" name="Picture 26" descr="A white plate on a table&#10;&#10;Description automatically generated">
            <a:extLst>
              <a:ext uri="{FF2B5EF4-FFF2-40B4-BE49-F238E27FC236}">
                <a16:creationId xmlns:a16="http://schemas.microsoft.com/office/drawing/2014/main" id="{0972DB34-3634-465D-B142-BFA496686C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99352" y="1885019"/>
            <a:ext cx="1506610" cy="1129958"/>
          </a:xfrm>
          <a:prstGeom prst="rect">
            <a:avLst/>
          </a:prstGeom>
        </p:spPr>
      </p:pic>
      <p:pic>
        <p:nvPicPr>
          <p:cNvPr id="28" name="Picture 27" descr="A picture containing indoor, table, sitting, bowl&#10;&#10;Description automatically generated">
            <a:extLst>
              <a:ext uri="{FF2B5EF4-FFF2-40B4-BE49-F238E27FC236}">
                <a16:creationId xmlns:a16="http://schemas.microsoft.com/office/drawing/2014/main" id="{22E53B9D-F246-4727-BA17-5574B79541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17410" y="1847856"/>
            <a:ext cx="899511" cy="1172947"/>
          </a:xfrm>
          <a:prstGeom prst="rect">
            <a:avLst/>
          </a:prstGeom>
        </p:spPr>
      </p:pic>
      <p:pic>
        <p:nvPicPr>
          <p:cNvPr id="29" name="Picture 28" descr="A picture containing cup, indoor, table, glass&#10;&#10;Description automatically generated">
            <a:extLst>
              <a:ext uri="{FF2B5EF4-FFF2-40B4-BE49-F238E27FC236}">
                <a16:creationId xmlns:a16="http://schemas.microsoft.com/office/drawing/2014/main" id="{46CFC970-A608-4D7E-A117-3D268799A7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8581" y="3664405"/>
            <a:ext cx="943228" cy="1175382"/>
          </a:xfrm>
          <a:prstGeom prst="rect">
            <a:avLst/>
          </a:prstGeom>
        </p:spPr>
      </p:pic>
      <p:pic>
        <p:nvPicPr>
          <p:cNvPr id="30" name="Picture 29" descr="A kitchen with a sink and a microwave&#10;&#10;Description automatically generated">
            <a:extLst>
              <a:ext uri="{FF2B5EF4-FFF2-40B4-BE49-F238E27FC236}">
                <a16:creationId xmlns:a16="http://schemas.microsoft.com/office/drawing/2014/main" id="{5C9D968E-CC94-43F1-AF40-167D75B546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9066" y="3558346"/>
            <a:ext cx="1714986" cy="1279519"/>
          </a:xfrm>
          <a:prstGeom prst="rect">
            <a:avLst/>
          </a:prstGeom>
        </p:spPr>
      </p:pic>
      <p:pic>
        <p:nvPicPr>
          <p:cNvPr id="3" name="Picture 2" descr="A person standing in front of a window&#10;&#10;Description automatically generated">
            <a:extLst>
              <a:ext uri="{FF2B5EF4-FFF2-40B4-BE49-F238E27FC236}">
                <a16:creationId xmlns:a16="http://schemas.microsoft.com/office/drawing/2014/main" id="{18CCF411-6EB0-43D2-A164-748BAF07E5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0855" y="2952548"/>
            <a:ext cx="1380455" cy="1840606"/>
          </a:xfrm>
          <a:prstGeom prst="rect">
            <a:avLst/>
          </a:prstGeom>
        </p:spPr>
      </p:pic>
    </p:spTree>
    <p:extLst>
      <p:ext uri="{BB962C8B-B14F-4D97-AF65-F5344CB8AC3E}">
        <p14:creationId xmlns:p14="http://schemas.microsoft.com/office/powerpoint/2010/main" val="17036988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1714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0" y="2686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2438400" y="1626280"/>
            <a:ext cx="975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goes to the  den to             get her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1"/>
          <p:cNvSpPr>
            <a:spLocks noChangeArrowheads="1"/>
          </p:cNvSpPr>
          <p:nvPr/>
        </p:nvSpPr>
        <p:spPr bwMode="auto">
          <a:xfrm>
            <a:off x="0" y="185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2"/>
          <p:cNvSpPr>
            <a:spLocks noChangeArrowheads="1"/>
          </p:cNvSpPr>
          <p:nvPr/>
        </p:nvSpPr>
        <p:spPr bwMode="auto">
          <a:xfrm rot="10800000" flipV="1">
            <a:off x="1388532" y="3390169"/>
            <a:ext cx="108034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book         bag.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7"/>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8"/>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9"/>
          <p:cNvSpPr>
            <a:spLocks noChangeArrowheads="1"/>
          </p:cNvSpPr>
          <p:nvPr/>
        </p:nvSpPr>
        <p:spPr bwMode="auto">
          <a:xfrm>
            <a:off x="0" y="2533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a:off x="1733550" y="5075401"/>
            <a:ext cx="104584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looks in her book      bag.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2" name="Picture 21" descr="A person walking down a dirt road&#10;&#10;Description automatically generated">
            <a:extLst>
              <a:ext uri="{FF2B5EF4-FFF2-40B4-BE49-F238E27FC236}">
                <a16:creationId xmlns:a16="http://schemas.microsoft.com/office/drawing/2014/main" id="{3F1B9B93-8231-49C5-B6DA-B3490FB509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8714" y="296700"/>
            <a:ext cx="1071874" cy="1337767"/>
          </a:xfrm>
          <a:prstGeom prst="rect">
            <a:avLst/>
          </a:prstGeom>
        </p:spPr>
      </p:pic>
      <p:pic>
        <p:nvPicPr>
          <p:cNvPr id="3" name="Picture 2" descr="A living room filled with furniture and a book&#10;&#10;Description automatically generated">
            <a:extLst>
              <a:ext uri="{FF2B5EF4-FFF2-40B4-BE49-F238E27FC236}">
                <a16:creationId xmlns:a16="http://schemas.microsoft.com/office/drawing/2014/main" id="{0B1C907A-9BA2-4868-8276-8EBF70F93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4471" y="148846"/>
            <a:ext cx="2116663" cy="1581682"/>
          </a:xfrm>
          <a:prstGeom prst="rect">
            <a:avLst/>
          </a:prstGeom>
        </p:spPr>
      </p:pic>
      <p:pic>
        <p:nvPicPr>
          <p:cNvPr id="16" name="Picture 15">
            <a:extLst>
              <a:ext uri="{FF2B5EF4-FFF2-40B4-BE49-F238E27FC236}">
                <a16:creationId xmlns:a16="http://schemas.microsoft.com/office/drawing/2014/main" id="{EC7D6C77-4E93-4517-A9C4-C1ADAF8D3C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1242" y="366714"/>
            <a:ext cx="1733550" cy="1300162"/>
          </a:xfrm>
          <a:prstGeom prst="rect">
            <a:avLst/>
          </a:prstGeom>
        </p:spPr>
      </p:pic>
      <p:pic>
        <p:nvPicPr>
          <p:cNvPr id="18" name="Picture 17" descr="A picture containing indoor, table, sitting, bottle&#10;&#10;Description automatically generated">
            <a:extLst>
              <a:ext uri="{FF2B5EF4-FFF2-40B4-BE49-F238E27FC236}">
                <a16:creationId xmlns:a16="http://schemas.microsoft.com/office/drawing/2014/main" id="{E79D1A14-666F-4DE8-BFFF-1FF7781F77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8830" y="2062158"/>
            <a:ext cx="1074047" cy="1400168"/>
          </a:xfrm>
          <a:prstGeom prst="rect">
            <a:avLst/>
          </a:prstGeom>
        </p:spPr>
      </p:pic>
      <p:pic>
        <p:nvPicPr>
          <p:cNvPr id="20" name="Picture 19" descr="A picture containing indoor, table, sitting, bottle&#10;&#10;Description automatically generated">
            <a:extLst>
              <a:ext uri="{FF2B5EF4-FFF2-40B4-BE49-F238E27FC236}">
                <a16:creationId xmlns:a16="http://schemas.microsoft.com/office/drawing/2014/main" id="{682444F7-36FA-4FB3-B1D7-C65B904BAF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318" y="3783695"/>
            <a:ext cx="1009101" cy="1315503"/>
          </a:xfrm>
          <a:prstGeom prst="rect">
            <a:avLst/>
          </a:prstGeom>
        </p:spPr>
      </p:pic>
      <p:pic>
        <p:nvPicPr>
          <p:cNvPr id="23" name="Picture 22" descr="A picture containing person, indoor, sitting, child&#10;&#10;Description automatically generated">
            <a:extLst>
              <a:ext uri="{FF2B5EF4-FFF2-40B4-BE49-F238E27FC236}">
                <a16:creationId xmlns:a16="http://schemas.microsoft.com/office/drawing/2014/main" id="{73DF3E19-BEFD-4C2B-866A-9B2DFD607A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58113" y="2237720"/>
            <a:ext cx="923782" cy="1231710"/>
          </a:xfrm>
          <a:prstGeom prst="rect">
            <a:avLst/>
          </a:prstGeom>
        </p:spPr>
      </p:pic>
      <p:pic>
        <p:nvPicPr>
          <p:cNvPr id="33" name="Picture 32" descr="A picture containing person, indoor, sitting, child&#10;&#10;Description automatically generated">
            <a:extLst>
              <a:ext uri="{FF2B5EF4-FFF2-40B4-BE49-F238E27FC236}">
                <a16:creationId xmlns:a16="http://schemas.microsoft.com/office/drawing/2014/main" id="{748ECF42-66F9-4BB0-AD97-B66DEC8BDC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71236" y="3783695"/>
            <a:ext cx="1028257" cy="1371010"/>
          </a:xfrm>
          <a:prstGeom prst="rect">
            <a:avLst/>
          </a:prstGeom>
        </p:spPr>
      </p:pic>
      <p:pic>
        <p:nvPicPr>
          <p:cNvPr id="34" name="Picture 33" descr="A person standing in a kitchen&#10;&#10;Description automatically generated">
            <a:extLst>
              <a:ext uri="{FF2B5EF4-FFF2-40B4-BE49-F238E27FC236}">
                <a16:creationId xmlns:a16="http://schemas.microsoft.com/office/drawing/2014/main" id="{D244B51B-29CC-4FF7-BE49-EED54D61EF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9545" y="3913390"/>
            <a:ext cx="902974" cy="1203965"/>
          </a:xfrm>
          <a:prstGeom prst="rect">
            <a:avLst/>
          </a:prstGeom>
        </p:spPr>
      </p:pic>
      <p:pic>
        <p:nvPicPr>
          <p:cNvPr id="25" name="Picture 24" descr="A picture containing room, refrigerator&#10;&#10;Description automatically generated">
            <a:extLst>
              <a:ext uri="{FF2B5EF4-FFF2-40B4-BE49-F238E27FC236}">
                <a16:creationId xmlns:a16="http://schemas.microsoft.com/office/drawing/2014/main" id="{8C4A59E8-6027-4C16-8009-76D217B7D78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12877" y="4094863"/>
            <a:ext cx="1413122" cy="1059842"/>
          </a:xfrm>
          <a:prstGeom prst="rect">
            <a:avLst/>
          </a:prstGeom>
        </p:spPr>
      </p:pic>
    </p:spTree>
    <p:extLst>
      <p:ext uri="{BB962C8B-B14F-4D97-AF65-F5344CB8AC3E}">
        <p14:creationId xmlns:p14="http://schemas.microsoft.com/office/powerpoint/2010/main" val="4027967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1619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3933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2856089" y="19067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She      looks in her book      bag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2133600" y="3313087"/>
            <a:ext cx="10058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to make      sure      she has her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7"/>
          <p:cNvSpPr>
            <a:spLocks noChangeArrowheads="1"/>
          </p:cNvSpPr>
          <p:nvPr/>
        </p:nvSpPr>
        <p:spPr bwMode="auto">
          <a:xfrm>
            <a:off x="0" y="185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rot="10800000" flipV="1">
            <a:off x="3014132" y="5067655"/>
            <a:ext cx="9177867"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books and her homework.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 name="Picture 19" descr="A person standing in a kitchen&#10;&#10;Description automatically generated">
            <a:extLst>
              <a:ext uri="{FF2B5EF4-FFF2-40B4-BE49-F238E27FC236}">
                <a16:creationId xmlns:a16="http://schemas.microsoft.com/office/drawing/2014/main" id="{21867E59-546F-4493-9E98-B1D00EDBF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340" y="231954"/>
            <a:ext cx="1138453" cy="1517937"/>
          </a:xfrm>
          <a:prstGeom prst="rect">
            <a:avLst/>
          </a:prstGeom>
        </p:spPr>
      </p:pic>
      <p:pic>
        <p:nvPicPr>
          <p:cNvPr id="21" name="Picture 20" descr="A picture containing room, refrigerator&#10;&#10;Description automatically generated">
            <a:extLst>
              <a:ext uri="{FF2B5EF4-FFF2-40B4-BE49-F238E27FC236}">
                <a16:creationId xmlns:a16="http://schemas.microsoft.com/office/drawing/2014/main" id="{765A99E9-AEEF-4CF3-8373-45DA5BB909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6512" y="621145"/>
            <a:ext cx="1413122" cy="1059842"/>
          </a:xfrm>
          <a:prstGeom prst="rect">
            <a:avLst/>
          </a:prstGeom>
        </p:spPr>
      </p:pic>
      <p:pic>
        <p:nvPicPr>
          <p:cNvPr id="22" name="Picture 21" descr="A picture containing indoor, table, sitting, bottle&#10;&#10;Description automatically generated">
            <a:extLst>
              <a:ext uri="{FF2B5EF4-FFF2-40B4-BE49-F238E27FC236}">
                <a16:creationId xmlns:a16="http://schemas.microsoft.com/office/drawing/2014/main" id="{0ECB4CF5-34F9-4D3A-A07A-9E656E2343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78582" y="401664"/>
            <a:ext cx="1009101" cy="1315503"/>
          </a:xfrm>
          <a:prstGeom prst="rect">
            <a:avLst/>
          </a:prstGeom>
        </p:spPr>
      </p:pic>
      <p:pic>
        <p:nvPicPr>
          <p:cNvPr id="23" name="Picture 22" descr="A picture containing person, indoor, sitting, child&#10;&#10;Description automatically generated">
            <a:extLst>
              <a:ext uri="{FF2B5EF4-FFF2-40B4-BE49-F238E27FC236}">
                <a16:creationId xmlns:a16="http://schemas.microsoft.com/office/drawing/2014/main" id="{D1720F94-88A6-4401-A009-5D083EF07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800" y="352720"/>
            <a:ext cx="1028257" cy="1371010"/>
          </a:xfrm>
          <a:prstGeom prst="rect">
            <a:avLst/>
          </a:prstGeom>
        </p:spPr>
      </p:pic>
      <p:pic>
        <p:nvPicPr>
          <p:cNvPr id="24" name="Picture 23" descr="A hand holding a toy&#10;&#10;Description automatically generated">
            <a:extLst>
              <a:ext uri="{FF2B5EF4-FFF2-40B4-BE49-F238E27FC236}">
                <a16:creationId xmlns:a16="http://schemas.microsoft.com/office/drawing/2014/main" id="{3D67E6E6-EC24-4B78-98B4-22328A0380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7087" y="2126656"/>
            <a:ext cx="1578003" cy="1180104"/>
          </a:xfrm>
          <a:prstGeom prst="rect">
            <a:avLst/>
          </a:prstGeom>
        </p:spPr>
      </p:pic>
      <p:pic>
        <p:nvPicPr>
          <p:cNvPr id="3" name="Picture 2" descr="A person standing in front of a window&#10;&#10;Description automatically generated">
            <a:extLst>
              <a:ext uri="{FF2B5EF4-FFF2-40B4-BE49-F238E27FC236}">
                <a16:creationId xmlns:a16="http://schemas.microsoft.com/office/drawing/2014/main" id="{06C9851D-0C81-4903-B5A8-4DC8778F03F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26512" y="2162387"/>
            <a:ext cx="1006003" cy="1304857"/>
          </a:xfrm>
          <a:prstGeom prst="rect">
            <a:avLst/>
          </a:prstGeom>
        </p:spPr>
      </p:pic>
      <p:pic>
        <p:nvPicPr>
          <p:cNvPr id="27" name="Picture 26" descr="A person standing in a kitchen&#10;&#10;Description automatically generated">
            <a:extLst>
              <a:ext uri="{FF2B5EF4-FFF2-40B4-BE49-F238E27FC236}">
                <a16:creationId xmlns:a16="http://schemas.microsoft.com/office/drawing/2014/main" id="{5DCA8252-C854-451F-A759-957E88D884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13937" y="2246316"/>
            <a:ext cx="861464" cy="1148618"/>
          </a:xfrm>
          <a:prstGeom prst="rect">
            <a:avLst/>
          </a:prstGeom>
        </p:spPr>
      </p:pic>
      <p:pic>
        <p:nvPicPr>
          <p:cNvPr id="28" name="Picture 27" descr="A picture containing indoor, table, sitting, bottle&#10;&#10;Description automatically generated">
            <a:extLst>
              <a:ext uri="{FF2B5EF4-FFF2-40B4-BE49-F238E27FC236}">
                <a16:creationId xmlns:a16="http://schemas.microsoft.com/office/drawing/2014/main" id="{F050F131-3604-4AC5-A183-87BFA4CDB12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89407" y="3868343"/>
            <a:ext cx="1110728" cy="1447988"/>
          </a:xfrm>
          <a:prstGeom prst="rect">
            <a:avLst/>
          </a:prstGeom>
        </p:spPr>
      </p:pic>
      <p:pic>
        <p:nvPicPr>
          <p:cNvPr id="14" name="Picture 13" descr="A person sitting at a table in front of a book&#10;&#10;Description automatically generated">
            <a:extLst>
              <a:ext uri="{FF2B5EF4-FFF2-40B4-BE49-F238E27FC236}">
                <a16:creationId xmlns:a16="http://schemas.microsoft.com/office/drawing/2014/main" id="{0DEBBE66-4F25-46FA-91F3-7F8867430EF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47693" y="3842634"/>
            <a:ext cx="1948577" cy="1461432"/>
          </a:xfrm>
          <a:prstGeom prst="rect">
            <a:avLst/>
          </a:prstGeom>
        </p:spPr>
      </p:pic>
    </p:spTree>
    <p:extLst>
      <p:ext uri="{BB962C8B-B14F-4D97-AF65-F5344CB8AC3E}">
        <p14:creationId xmlns:p14="http://schemas.microsoft.com/office/powerpoint/2010/main" val="836639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2698044" y="1445865"/>
            <a:ext cx="9110133"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She      puts on her book         bag.</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1"/>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2514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3"/>
          <p:cNvSpPr>
            <a:spLocks noChangeArrowheads="1"/>
          </p:cNvSpPr>
          <p:nvPr/>
        </p:nvSpPr>
        <p:spPr bwMode="auto">
          <a:xfrm rot="10800000" flipV="1">
            <a:off x="2246488" y="3403926"/>
            <a:ext cx="9945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Erin’s mom   hands her the    lunch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6"/>
          <p:cNvSpPr>
            <a:spLocks noChangeArrowheads="1"/>
          </p:cNvSpPr>
          <p:nvPr/>
        </p:nvSpPr>
        <p:spPr bwMode="auto">
          <a:xfrm rot="10800000" flipV="1">
            <a:off x="7732888" y="3423846"/>
            <a:ext cx="4459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box.</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20"/>
          <p:cNvSpPr>
            <a:spLocks noChangeArrowheads="1"/>
          </p:cNvSpPr>
          <p:nvPr/>
        </p:nvSpPr>
        <p:spPr bwMode="auto">
          <a:xfrm>
            <a:off x="0" y="97795"/>
            <a:ext cx="145424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21"/>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2"/>
          <p:cNvSpPr>
            <a:spLocks noChangeArrowheads="1"/>
          </p:cNvSpPr>
          <p:nvPr/>
        </p:nvSpPr>
        <p:spPr bwMode="auto">
          <a:xfrm>
            <a:off x="0" y="2514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3"/>
          <p:cNvSpPr>
            <a:spLocks noChangeArrowheads="1"/>
          </p:cNvSpPr>
          <p:nvPr/>
        </p:nvSpPr>
        <p:spPr bwMode="auto">
          <a:xfrm rot="10800000" flipV="1">
            <a:off x="2427110" y="5255304"/>
            <a:ext cx="97648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Erin’s mom  hands her the lunch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 name="Picture 24" descr="A person standing in a kitchen&#10;&#10;Description automatically generated">
            <a:extLst>
              <a:ext uri="{FF2B5EF4-FFF2-40B4-BE49-F238E27FC236}">
                <a16:creationId xmlns:a16="http://schemas.microsoft.com/office/drawing/2014/main" id="{578A9C5E-2F49-4046-8BA6-BCB3AAA3A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8045" y="109804"/>
            <a:ext cx="988484" cy="1317978"/>
          </a:xfrm>
          <a:prstGeom prst="rect">
            <a:avLst/>
          </a:prstGeom>
        </p:spPr>
      </p:pic>
      <p:pic>
        <p:nvPicPr>
          <p:cNvPr id="26" name="Picture 25" descr="A picture containing floor, person, indoor, boy&#10;&#10;Description automatically generated">
            <a:extLst>
              <a:ext uri="{FF2B5EF4-FFF2-40B4-BE49-F238E27FC236}">
                <a16:creationId xmlns:a16="http://schemas.microsoft.com/office/drawing/2014/main" id="{3D3E278D-8E5E-4FB8-811E-90D1E5758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1448" y="195102"/>
            <a:ext cx="1099079" cy="1278465"/>
          </a:xfrm>
          <a:prstGeom prst="rect">
            <a:avLst/>
          </a:prstGeom>
        </p:spPr>
      </p:pic>
      <p:pic>
        <p:nvPicPr>
          <p:cNvPr id="27" name="Picture 26" descr="A picture containing indoor, table, sitting, bottle&#10;&#10;Description automatically generated">
            <a:extLst>
              <a:ext uri="{FF2B5EF4-FFF2-40B4-BE49-F238E27FC236}">
                <a16:creationId xmlns:a16="http://schemas.microsoft.com/office/drawing/2014/main" id="{FF53410D-5D61-4BEC-BF31-623796F640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6573" y="162714"/>
            <a:ext cx="1009101" cy="1315503"/>
          </a:xfrm>
          <a:prstGeom prst="rect">
            <a:avLst/>
          </a:prstGeom>
        </p:spPr>
      </p:pic>
      <p:pic>
        <p:nvPicPr>
          <p:cNvPr id="28" name="Picture 27" descr="A picture containing person, indoor, sitting, child&#10;&#10;Description automatically generated">
            <a:extLst>
              <a:ext uri="{FF2B5EF4-FFF2-40B4-BE49-F238E27FC236}">
                <a16:creationId xmlns:a16="http://schemas.microsoft.com/office/drawing/2014/main" id="{ADC71F08-2B6C-4D8D-863A-93D6787DC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4363" y="216589"/>
            <a:ext cx="988485" cy="1317981"/>
          </a:xfrm>
          <a:prstGeom prst="rect">
            <a:avLst/>
          </a:prstGeom>
        </p:spPr>
      </p:pic>
      <p:pic>
        <p:nvPicPr>
          <p:cNvPr id="29" name="Picture 28" descr="A group of people standing in front of a building&#10;&#10;Description automatically generated">
            <a:extLst>
              <a:ext uri="{FF2B5EF4-FFF2-40B4-BE49-F238E27FC236}">
                <a16:creationId xmlns:a16="http://schemas.microsoft.com/office/drawing/2014/main" id="{DF7420E2-443E-4018-A93A-D5BB580B3D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654" y="2365116"/>
            <a:ext cx="1423509" cy="1066238"/>
          </a:xfrm>
          <a:prstGeom prst="rect">
            <a:avLst/>
          </a:prstGeom>
        </p:spPr>
      </p:pic>
      <p:pic>
        <p:nvPicPr>
          <p:cNvPr id="3" name="Picture 2" descr="A close up of a persons hand&#10;&#10;Description automatically generated">
            <a:extLst>
              <a:ext uri="{FF2B5EF4-FFF2-40B4-BE49-F238E27FC236}">
                <a16:creationId xmlns:a16="http://schemas.microsoft.com/office/drawing/2014/main" id="{0F7C21D3-C755-4182-9A34-3199879C7E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621" y="2283390"/>
            <a:ext cx="1577506" cy="1183129"/>
          </a:xfrm>
          <a:prstGeom prst="rect">
            <a:avLst/>
          </a:prstGeom>
        </p:spPr>
      </p:pic>
      <p:pic>
        <p:nvPicPr>
          <p:cNvPr id="17" name="Picture 16" descr="A group of people sitting at a table&#10;&#10;Description automatically generated">
            <a:extLst>
              <a:ext uri="{FF2B5EF4-FFF2-40B4-BE49-F238E27FC236}">
                <a16:creationId xmlns:a16="http://schemas.microsoft.com/office/drawing/2014/main" id="{19CBB7B7-B57A-4BBC-9CF0-3B499F465B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10802" y="1901367"/>
            <a:ext cx="2086961" cy="1563177"/>
          </a:xfrm>
          <a:prstGeom prst="rect">
            <a:avLst/>
          </a:prstGeom>
        </p:spPr>
      </p:pic>
      <p:pic>
        <p:nvPicPr>
          <p:cNvPr id="19" name="Picture 18" descr="A picture containing box, sitting, table&#10;&#10;Description automatically generated">
            <a:extLst>
              <a:ext uri="{FF2B5EF4-FFF2-40B4-BE49-F238E27FC236}">
                <a16:creationId xmlns:a16="http://schemas.microsoft.com/office/drawing/2014/main" id="{526CF598-1833-4A3F-B418-FD2103C649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1171" y="1974983"/>
            <a:ext cx="1692524" cy="1529304"/>
          </a:xfrm>
          <a:prstGeom prst="rect">
            <a:avLst/>
          </a:prstGeom>
        </p:spPr>
      </p:pic>
      <p:pic>
        <p:nvPicPr>
          <p:cNvPr id="36" name="Picture 35" descr="A group of people standing in front of a building&#10;&#10;Description automatically generated">
            <a:extLst>
              <a:ext uri="{FF2B5EF4-FFF2-40B4-BE49-F238E27FC236}">
                <a16:creationId xmlns:a16="http://schemas.microsoft.com/office/drawing/2014/main" id="{9F65AEAC-E38B-4846-B531-A87E74826C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5654" y="4226016"/>
            <a:ext cx="1423509" cy="1066238"/>
          </a:xfrm>
          <a:prstGeom prst="rect">
            <a:avLst/>
          </a:prstGeom>
        </p:spPr>
      </p:pic>
      <p:pic>
        <p:nvPicPr>
          <p:cNvPr id="37" name="Picture 36" descr="A close up of a persons hand&#10;&#10;Description automatically generated">
            <a:extLst>
              <a:ext uri="{FF2B5EF4-FFF2-40B4-BE49-F238E27FC236}">
                <a16:creationId xmlns:a16="http://schemas.microsoft.com/office/drawing/2014/main" id="{25DA315E-7D58-4CD8-B0BD-845714620A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0120" y="4167570"/>
            <a:ext cx="1577506" cy="1183129"/>
          </a:xfrm>
          <a:prstGeom prst="rect">
            <a:avLst/>
          </a:prstGeom>
        </p:spPr>
      </p:pic>
      <p:pic>
        <p:nvPicPr>
          <p:cNvPr id="38" name="Picture 37" descr="A group of people sitting at a table&#10;&#10;Description automatically generated">
            <a:extLst>
              <a:ext uri="{FF2B5EF4-FFF2-40B4-BE49-F238E27FC236}">
                <a16:creationId xmlns:a16="http://schemas.microsoft.com/office/drawing/2014/main" id="{4110CA68-A1C6-49C5-8A56-35268E5380D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27392" y="3823135"/>
            <a:ext cx="2086961" cy="1563177"/>
          </a:xfrm>
          <a:prstGeom prst="rect">
            <a:avLst/>
          </a:prstGeom>
        </p:spPr>
      </p:pic>
    </p:spTree>
    <p:extLst>
      <p:ext uri="{BB962C8B-B14F-4D97-AF65-F5344CB8AC3E}">
        <p14:creationId xmlns:p14="http://schemas.microsoft.com/office/powerpoint/2010/main" val="1951637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2099733" y="1784318"/>
            <a:ext cx="100922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box that she     got            out of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9"/>
          <p:cNvSpPr>
            <a:spLocks noChangeArrowheads="1"/>
          </p:cNvSpPr>
          <p:nvPr/>
        </p:nvSpPr>
        <p:spPr bwMode="auto">
          <a:xfrm>
            <a:off x="8075656" y="1772142"/>
            <a:ext cx="33979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refrigerator.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4"/>
          <p:cNvSpPr>
            <a:spLocks noChangeArrowheads="1"/>
          </p:cNvSpPr>
          <p:nvPr/>
        </p:nvSpPr>
        <p:spPr bwMode="auto">
          <a:xfrm>
            <a:off x="0" y="1409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0" y="2162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rot="10800000" flipV="1">
            <a:off x="2201332" y="3824357"/>
            <a:ext cx="99906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“What’s for  lunch?” Erin asks her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19"/>
          <p:cNvSpPr>
            <a:spLocks noChangeArrowheads="1"/>
          </p:cNvSpPr>
          <p:nvPr/>
        </p:nvSpPr>
        <p:spPr bwMode="auto">
          <a:xfrm rot="10800000" flipV="1">
            <a:off x="7732888" y="4004809"/>
            <a:ext cx="44591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mom.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4"/>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5"/>
          <p:cNvSpPr>
            <a:spLocks noChangeArrowheads="1"/>
          </p:cNvSpPr>
          <p:nvPr/>
        </p:nvSpPr>
        <p:spPr bwMode="auto">
          <a:xfrm>
            <a:off x="0" y="24860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26"/>
          <p:cNvSpPr>
            <a:spLocks noChangeArrowheads="1"/>
          </p:cNvSpPr>
          <p:nvPr/>
        </p:nvSpPr>
        <p:spPr bwMode="auto">
          <a:xfrm>
            <a:off x="2359378" y="5711520"/>
            <a:ext cx="98326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Erin’s mom      says,        “A ham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8" name="Picture 27" descr="A picture containing box, sitting, table&#10;&#10;Description automatically generated">
            <a:extLst>
              <a:ext uri="{FF2B5EF4-FFF2-40B4-BE49-F238E27FC236}">
                <a16:creationId xmlns:a16="http://schemas.microsoft.com/office/drawing/2014/main" id="{94D4D954-A111-4182-B4A5-A688CE5753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3471" y="242838"/>
            <a:ext cx="1692524" cy="1529304"/>
          </a:xfrm>
          <a:prstGeom prst="rect">
            <a:avLst/>
          </a:prstGeom>
        </p:spPr>
      </p:pic>
      <p:pic>
        <p:nvPicPr>
          <p:cNvPr id="29" name="Picture 28" descr="A person standing in a kitchen&#10;&#10;Description automatically generated">
            <a:extLst>
              <a:ext uri="{FF2B5EF4-FFF2-40B4-BE49-F238E27FC236}">
                <a16:creationId xmlns:a16="http://schemas.microsoft.com/office/drawing/2014/main" id="{03C2E045-CF1A-44CE-B8B0-559E20148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6833" y="503956"/>
            <a:ext cx="988484" cy="1317978"/>
          </a:xfrm>
          <a:prstGeom prst="rect">
            <a:avLst/>
          </a:prstGeom>
        </p:spPr>
      </p:pic>
      <p:pic>
        <p:nvPicPr>
          <p:cNvPr id="30" name="Picture 29">
            <a:extLst>
              <a:ext uri="{FF2B5EF4-FFF2-40B4-BE49-F238E27FC236}">
                <a16:creationId xmlns:a16="http://schemas.microsoft.com/office/drawing/2014/main" id="{EE0F2787-9750-4EC5-B27C-CF02AEF4E9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9466" y="587463"/>
            <a:ext cx="1645962" cy="1234471"/>
          </a:xfrm>
          <a:prstGeom prst="rect">
            <a:avLst/>
          </a:prstGeom>
        </p:spPr>
      </p:pic>
      <p:pic>
        <p:nvPicPr>
          <p:cNvPr id="3" name="Picture 2" descr="A picture containing indoor, looking, table, man&#10;&#10;Description automatically generated">
            <a:extLst>
              <a:ext uri="{FF2B5EF4-FFF2-40B4-BE49-F238E27FC236}">
                <a16:creationId xmlns:a16="http://schemas.microsoft.com/office/drawing/2014/main" id="{D00C6251-B4F8-44B7-A943-7691B7509C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8061" y="478377"/>
            <a:ext cx="1674827" cy="1383761"/>
          </a:xfrm>
          <a:prstGeom prst="rect">
            <a:avLst/>
          </a:prstGeom>
        </p:spPr>
      </p:pic>
      <p:pic>
        <p:nvPicPr>
          <p:cNvPr id="33" name="Picture 32" descr="A white refrigerator freezer sitting inside of a kitchen&#10;&#10;Description automatically generated">
            <a:extLst>
              <a:ext uri="{FF2B5EF4-FFF2-40B4-BE49-F238E27FC236}">
                <a16:creationId xmlns:a16="http://schemas.microsoft.com/office/drawing/2014/main" id="{A7813CD7-DBD6-47B7-BB74-EDF4F5FC75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3257" y="191414"/>
            <a:ext cx="1268473" cy="1592904"/>
          </a:xfrm>
          <a:prstGeom prst="rect">
            <a:avLst/>
          </a:prstGeom>
        </p:spPr>
      </p:pic>
      <p:pic>
        <p:nvPicPr>
          <p:cNvPr id="19" name="Picture 18" descr="A person standing in a room&#10;&#10;Description automatically generated">
            <a:extLst>
              <a:ext uri="{FF2B5EF4-FFF2-40B4-BE49-F238E27FC236}">
                <a16:creationId xmlns:a16="http://schemas.microsoft.com/office/drawing/2014/main" id="{DD9BBB3B-23BA-4E98-A77D-DBB4B1CE9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01332" y="2318186"/>
            <a:ext cx="1245576" cy="1660768"/>
          </a:xfrm>
          <a:prstGeom prst="rect">
            <a:avLst/>
          </a:prstGeom>
        </p:spPr>
      </p:pic>
      <p:pic>
        <p:nvPicPr>
          <p:cNvPr id="36" name="Picture 35" descr="A group of people sitting at a table&#10;&#10;Description automatically generated">
            <a:extLst>
              <a:ext uri="{FF2B5EF4-FFF2-40B4-BE49-F238E27FC236}">
                <a16:creationId xmlns:a16="http://schemas.microsoft.com/office/drawing/2014/main" id="{07048276-8425-4ED2-B64C-C612E38B2A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9238" y="2451023"/>
            <a:ext cx="2086961" cy="1563177"/>
          </a:xfrm>
          <a:prstGeom prst="rect">
            <a:avLst/>
          </a:prstGeom>
        </p:spPr>
      </p:pic>
      <p:pic>
        <p:nvPicPr>
          <p:cNvPr id="21" name="Picture 20" descr="Two people standing in a room&#10;&#10;Description automatically generated">
            <a:extLst>
              <a:ext uri="{FF2B5EF4-FFF2-40B4-BE49-F238E27FC236}">
                <a16:creationId xmlns:a16="http://schemas.microsoft.com/office/drawing/2014/main" id="{B1225C98-52B0-40B7-9DF4-592E7698D51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73887" y="2615625"/>
            <a:ext cx="1913466" cy="1435099"/>
          </a:xfrm>
          <a:prstGeom prst="rect">
            <a:avLst/>
          </a:prstGeom>
        </p:spPr>
      </p:pic>
      <p:pic>
        <p:nvPicPr>
          <p:cNvPr id="39" name="Picture 38" descr="A group of people standing in front of a building&#10;&#10;Description automatically generated">
            <a:extLst>
              <a:ext uri="{FF2B5EF4-FFF2-40B4-BE49-F238E27FC236}">
                <a16:creationId xmlns:a16="http://schemas.microsoft.com/office/drawing/2014/main" id="{03D1F6C0-B64B-41F8-ACAF-A302FA0D2C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15931" y="2685395"/>
            <a:ext cx="1781711" cy="1334539"/>
          </a:xfrm>
          <a:prstGeom prst="rect">
            <a:avLst/>
          </a:prstGeom>
        </p:spPr>
      </p:pic>
      <p:pic>
        <p:nvPicPr>
          <p:cNvPr id="40" name="Picture 39" descr="A group of people standing in front of a building&#10;&#10;Description automatically generated">
            <a:extLst>
              <a:ext uri="{FF2B5EF4-FFF2-40B4-BE49-F238E27FC236}">
                <a16:creationId xmlns:a16="http://schemas.microsoft.com/office/drawing/2014/main" id="{643CAEBA-141C-4ADA-8FF4-CCE61758D34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46757" y="4528030"/>
            <a:ext cx="1652710" cy="1237914"/>
          </a:xfrm>
          <a:prstGeom prst="rect">
            <a:avLst/>
          </a:prstGeom>
        </p:spPr>
      </p:pic>
      <p:pic>
        <p:nvPicPr>
          <p:cNvPr id="41" name="Picture 40" descr="A picture containing person, sitting, man, woman&#10;&#10;Description automatically generated">
            <a:extLst>
              <a:ext uri="{FF2B5EF4-FFF2-40B4-BE49-F238E27FC236}">
                <a16:creationId xmlns:a16="http://schemas.microsoft.com/office/drawing/2014/main" id="{5D93DDD0-E821-482D-A972-DEADA28E576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48907" y="4545956"/>
            <a:ext cx="1709154" cy="1225876"/>
          </a:xfrm>
          <a:prstGeom prst="rect">
            <a:avLst/>
          </a:prstGeom>
        </p:spPr>
      </p:pic>
      <p:pic>
        <p:nvPicPr>
          <p:cNvPr id="23" name="Picture 22" descr="A close up of food&#10;&#10;Description automatically generated">
            <a:extLst>
              <a:ext uri="{FF2B5EF4-FFF2-40B4-BE49-F238E27FC236}">
                <a16:creationId xmlns:a16="http://schemas.microsoft.com/office/drawing/2014/main" id="{5B7B50CF-C1F7-44CB-BD50-D5A4D713ABE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11859" y="4473007"/>
            <a:ext cx="1709155" cy="1281866"/>
          </a:xfrm>
          <a:prstGeom prst="rect">
            <a:avLst/>
          </a:prstGeom>
        </p:spPr>
      </p:pic>
    </p:spTree>
    <p:extLst>
      <p:ext uri="{BB962C8B-B14F-4D97-AF65-F5344CB8AC3E}">
        <p14:creationId xmlns:p14="http://schemas.microsoft.com/office/powerpoint/2010/main" val="1023132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722488" y="1578479"/>
            <a:ext cx="114695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Kim and Jill and Mr.   Hill     take     some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2"/>
          <p:cNvSpPr>
            <a:spLocks noChangeArrowheads="1"/>
          </p:cNvSpPr>
          <p:nvPr/>
        </p:nvSpPr>
        <p:spPr bwMode="auto">
          <a:xfrm>
            <a:off x="0" y="1219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3"/>
          <p:cNvSpPr>
            <a:spLocks noChangeArrowheads="1"/>
          </p:cNvSpPr>
          <p:nvPr/>
        </p:nvSpPr>
        <p:spPr bwMode="auto">
          <a:xfrm>
            <a:off x="0" y="2076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4"/>
          <p:cNvSpPr>
            <a:spLocks noChangeArrowheads="1"/>
          </p:cNvSpPr>
          <p:nvPr/>
        </p:nvSpPr>
        <p:spPr bwMode="auto">
          <a:xfrm>
            <a:off x="0" y="31908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0" y="3643640"/>
            <a:ext cx="676973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apples with them to  eat.       They get the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2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1"/>
          <p:cNvSpPr>
            <a:spLocks noChangeArrowheads="1"/>
          </p:cNvSpPr>
          <p:nvPr/>
        </p:nvSpPr>
        <p:spPr bwMode="auto">
          <a:xfrm>
            <a:off x="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2"/>
          <p:cNvSpPr>
            <a:spLocks noChangeArrowheads="1"/>
          </p:cNvSpPr>
          <p:nvPr/>
        </p:nvSpPr>
        <p:spPr bwMode="auto">
          <a:xfrm rot="10800000" flipV="1">
            <a:off x="293511" y="5195585"/>
            <a:ext cx="11898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boat. Jill and Kim and Mr.   Hill     put the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4" name="Picture 23" descr="A person sitting on a table&#10;&#10;Description automatically generated">
            <a:extLst>
              <a:ext uri="{FF2B5EF4-FFF2-40B4-BE49-F238E27FC236}">
                <a16:creationId xmlns:a16="http://schemas.microsoft.com/office/drawing/2014/main" id="{2AE4D374-E154-439B-9718-757CD27B56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5592" y="466758"/>
            <a:ext cx="850700" cy="1134267"/>
          </a:xfrm>
          <a:prstGeom prst="rect">
            <a:avLst/>
          </a:prstGeom>
        </p:spPr>
      </p:pic>
      <p:pic>
        <p:nvPicPr>
          <p:cNvPr id="25" name="Picture 24" descr="A car driving down a country road&#10;&#10;Description automatically generated">
            <a:extLst>
              <a:ext uri="{FF2B5EF4-FFF2-40B4-BE49-F238E27FC236}">
                <a16:creationId xmlns:a16="http://schemas.microsoft.com/office/drawing/2014/main" id="{F20998E3-1215-4906-929A-3FE21F0CC9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946" y="501507"/>
            <a:ext cx="846881" cy="1134268"/>
          </a:xfrm>
          <a:prstGeom prst="rect">
            <a:avLst/>
          </a:prstGeom>
        </p:spPr>
      </p:pic>
      <p:pic>
        <p:nvPicPr>
          <p:cNvPr id="3" name="Picture 2" descr="A group of people standing next to a person walking down the street&#10;&#10;Description automatically generated">
            <a:extLst>
              <a:ext uri="{FF2B5EF4-FFF2-40B4-BE49-F238E27FC236}">
                <a16:creationId xmlns:a16="http://schemas.microsoft.com/office/drawing/2014/main" id="{376575EA-AE2A-4C99-A88C-919841E299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4750" y="714668"/>
            <a:ext cx="1076326" cy="807245"/>
          </a:xfrm>
          <a:prstGeom prst="rect">
            <a:avLst/>
          </a:prstGeom>
        </p:spPr>
      </p:pic>
      <p:pic>
        <p:nvPicPr>
          <p:cNvPr id="28" name="Picture 27" descr="A picture containing food, table, sitting, plate&#10;&#10;Description automatically generated">
            <a:extLst>
              <a:ext uri="{FF2B5EF4-FFF2-40B4-BE49-F238E27FC236}">
                <a16:creationId xmlns:a16="http://schemas.microsoft.com/office/drawing/2014/main" id="{3785097A-39CC-4D41-99C0-0E554FAAC5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0715" y="422159"/>
            <a:ext cx="885775" cy="1149465"/>
          </a:xfrm>
          <a:prstGeom prst="rect">
            <a:avLst/>
          </a:prstGeom>
        </p:spPr>
      </p:pic>
      <p:pic>
        <p:nvPicPr>
          <p:cNvPr id="15" name="Picture 14" descr="A red apple&#10;&#10;Description automatically generated">
            <a:extLst>
              <a:ext uri="{FF2B5EF4-FFF2-40B4-BE49-F238E27FC236}">
                <a16:creationId xmlns:a16="http://schemas.microsoft.com/office/drawing/2014/main" id="{A672F6FD-991D-4647-A9E3-5CC3030575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275" y="2637577"/>
            <a:ext cx="1285875" cy="955854"/>
          </a:xfrm>
          <a:prstGeom prst="rect">
            <a:avLst/>
          </a:prstGeom>
        </p:spPr>
      </p:pic>
      <p:pic>
        <p:nvPicPr>
          <p:cNvPr id="17" name="Picture 16" descr="A group of people standing in a room&#10;&#10;Description automatically generated">
            <a:extLst>
              <a:ext uri="{FF2B5EF4-FFF2-40B4-BE49-F238E27FC236}">
                <a16:creationId xmlns:a16="http://schemas.microsoft.com/office/drawing/2014/main" id="{EAC17C82-DB5D-4361-BAA1-36AA5A0516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9839" y="2675742"/>
            <a:ext cx="1327548" cy="995661"/>
          </a:xfrm>
          <a:prstGeom prst="rect">
            <a:avLst/>
          </a:prstGeom>
        </p:spPr>
      </p:pic>
      <p:pic>
        <p:nvPicPr>
          <p:cNvPr id="19" name="Picture 18" descr="A person sitting at a table&#10;&#10;Description automatically generated">
            <a:extLst>
              <a:ext uri="{FF2B5EF4-FFF2-40B4-BE49-F238E27FC236}">
                <a16:creationId xmlns:a16="http://schemas.microsoft.com/office/drawing/2014/main" id="{02916893-3864-4F4C-BC89-84BD5E0159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5189" y="2764297"/>
            <a:ext cx="1216885" cy="915543"/>
          </a:xfrm>
          <a:prstGeom prst="rect">
            <a:avLst/>
          </a:prstGeom>
        </p:spPr>
      </p:pic>
      <p:pic>
        <p:nvPicPr>
          <p:cNvPr id="21" name="Picture 20" descr="A group of people posing for a photo&#10;&#10;Description automatically generated">
            <a:extLst>
              <a:ext uri="{FF2B5EF4-FFF2-40B4-BE49-F238E27FC236}">
                <a16:creationId xmlns:a16="http://schemas.microsoft.com/office/drawing/2014/main" id="{2D594825-D8C9-4235-9973-35BDD3C449F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99339" y="2830907"/>
            <a:ext cx="1106983" cy="775995"/>
          </a:xfrm>
          <a:prstGeom prst="rect">
            <a:avLst/>
          </a:prstGeom>
        </p:spPr>
      </p:pic>
      <p:pic>
        <p:nvPicPr>
          <p:cNvPr id="23" name="Picture 22" descr="A group of people on a boat in the water&#10;&#10;Description automatically generated">
            <a:extLst>
              <a:ext uri="{FF2B5EF4-FFF2-40B4-BE49-F238E27FC236}">
                <a16:creationId xmlns:a16="http://schemas.microsoft.com/office/drawing/2014/main" id="{287F0E7F-DC13-4F2A-9CAA-B50E70B4820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131" y="4260423"/>
            <a:ext cx="1252713" cy="1000000"/>
          </a:xfrm>
          <a:prstGeom prst="rect">
            <a:avLst/>
          </a:prstGeom>
        </p:spPr>
      </p:pic>
      <p:pic>
        <p:nvPicPr>
          <p:cNvPr id="39" name="Picture 38" descr="A person sitting on a table&#10;&#10;Description automatically generated">
            <a:extLst>
              <a:ext uri="{FF2B5EF4-FFF2-40B4-BE49-F238E27FC236}">
                <a16:creationId xmlns:a16="http://schemas.microsoft.com/office/drawing/2014/main" id="{DCA47813-66E8-4F3D-9CC6-CAC6E3E53C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1973" y="4081160"/>
            <a:ext cx="850700" cy="1134267"/>
          </a:xfrm>
          <a:prstGeom prst="rect">
            <a:avLst/>
          </a:prstGeom>
        </p:spPr>
      </p:pic>
      <p:pic>
        <p:nvPicPr>
          <p:cNvPr id="40" name="Picture 39" descr="A car driving down a country road&#10;&#10;Description automatically generated">
            <a:extLst>
              <a:ext uri="{FF2B5EF4-FFF2-40B4-BE49-F238E27FC236}">
                <a16:creationId xmlns:a16="http://schemas.microsoft.com/office/drawing/2014/main" id="{1E541847-5EF4-425E-9263-7F27878525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376" y="4081160"/>
            <a:ext cx="846881" cy="1134268"/>
          </a:xfrm>
          <a:prstGeom prst="rect">
            <a:avLst/>
          </a:prstGeom>
        </p:spPr>
      </p:pic>
      <p:pic>
        <p:nvPicPr>
          <p:cNvPr id="27" name="Picture 26" descr="A picture containing floor, person, indoor, boy&#10;&#10;Description automatically generated">
            <a:extLst>
              <a:ext uri="{FF2B5EF4-FFF2-40B4-BE49-F238E27FC236}">
                <a16:creationId xmlns:a16="http://schemas.microsoft.com/office/drawing/2014/main" id="{F2D29740-1F00-49DB-B41A-62B39CB5410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22913" y="4220619"/>
            <a:ext cx="849652" cy="988327"/>
          </a:xfrm>
          <a:prstGeom prst="rect">
            <a:avLst/>
          </a:prstGeom>
        </p:spPr>
      </p:pic>
    </p:spTree>
    <p:extLst>
      <p:ext uri="{BB962C8B-B14F-4D97-AF65-F5344CB8AC3E}">
        <p14:creationId xmlns:p14="http://schemas.microsoft.com/office/powerpoint/2010/main" val="3932507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1362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12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2619022" y="1414273"/>
            <a:ext cx="95729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cheese  sandwich, an apple, some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0" y="1390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rot="10800000" flipV="1">
            <a:off x="1817510" y="3136867"/>
            <a:ext cx="103744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chips, and a juice  box. Is that O.K.?”</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8"/>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0" y="1609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0"/>
          <p:cNvSpPr>
            <a:spLocks noChangeArrowheads="1"/>
          </p:cNvSpPr>
          <p:nvPr/>
        </p:nvSpPr>
        <p:spPr bwMode="auto">
          <a:xfrm rot="10800000" flipV="1">
            <a:off x="2415822" y="5158819"/>
            <a:ext cx="97761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“Thanks,       Mom,”       says Erin.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icture containing food, table&#10;&#10;Description automatically generated">
            <a:extLst>
              <a:ext uri="{FF2B5EF4-FFF2-40B4-BE49-F238E27FC236}">
                <a16:creationId xmlns:a16="http://schemas.microsoft.com/office/drawing/2014/main" id="{388B8876-3B4D-4B7B-B87D-0FE2C40FB9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5403" y="124224"/>
            <a:ext cx="1834618" cy="1375964"/>
          </a:xfrm>
          <a:prstGeom prst="rect">
            <a:avLst/>
          </a:prstGeom>
        </p:spPr>
      </p:pic>
      <p:pic>
        <p:nvPicPr>
          <p:cNvPr id="15" name="Picture 14" descr="A plate of food on a table&#10;&#10;Description automatically generated">
            <a:extLst>
              <a:ext uri="{FF2B5EF4-FFF2-40B4-BE49-F238E27FC236}">
                <a16:creationId xmlns:a16="http://schemas.microsoft.com/office/drawing/2014/main" id="{F33F74D6-0086-4BC8-A830-B9EDA4FA8E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0336" y="228600"/>
            <a:ext cx="1655817" cy="1242512"/>
          </a:xfrm>
          <a:prstGeom prst="rect">
            <a:avLst/>
          </a:prstGeom>
        </p:spPr>
      </p:pic>
      <p:pic>
        <p:nvPicPr>
          <p:cNvPr id="17" name="Picture 16" descr="A red apple sitting on a table&#10;&#10;Description automatically generated">
            <a:extLst>
              <a:ext uri="{FF2B5EF4-FFF2-40B4-BE49-F238E27FC236}">
                <a16:creationId xmlns:a16="http://schemas.microsoft.com/office/drawing/2014/main" id="{50C3FC74-8A13-4280-8060-89C7ACDA66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7635" y="358681"/>
            <a:ext cx="1136427" cy="1084771"/>
          </a:xfrm>
          <a:prstGeom prst="rect">
            <a:avLst/>
          </a:prstGeom>
        </p:spPr>
      </p:pic>
      <p:pic>
        <p:nvPicPr>
          <p:cNvPr id="19" name="Picture 18" descr="A picture containing food, table, sitting, plate&#10;&#10;Description automatically generated">
            <a:extLst>
              <a:ext uri="{FF2B5EF4-FFF2-40B4-BE49-F238E27FC236}">
                <a16:creationId xmlns:a16="http://schemas.microsoft.com/office/drawing/2014/main" id="{70ADCC67-635A-40E9-9659-F7F39D60A6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5334" y="224560"/>
            <a:ext cx="982996" cy="1275628"/>
          </a:xfrm>
          <a:prstGeom prst="rect">
            <a:avLst/>
          </a:prstGeom>
        </p:spPr>
      </p:pic>
      <p:pic>
        <p:nvPicPr>
          <p:cNvPr id="21" name="Picture 20" descr="Food on a plate&#10;&#10;Description automatically generated">
            <a:extLst>
              <a:ext uri="{FF2B5EF4-FFF2-40B4-BE49-F238E27FC236}">
                <a16:creationId xmlns:a16="http://schemas.microsoft.com/office/drawing/2014/main" id="{9CDA45A6-6532-4C2D-AB01-E0FBCEB782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32606" y="1889383"/>
            <a:ext cx="1816613" cy="1362460"/>
          </a:xfrm>
          <a:prstGeom prst="rect">
            <a:avLst/>
          </a:prstGeom>
        </p:spPr>
      </p:pic>
      <p:pic>
        <p:nvPicPr>
          <p:cNvPr id="23" name="Picture 22" descr="A picture containing indoor, bottle, food, sitting&#10;&#10;Description automatically generated">
            <a:extLst>
              <a:ext uri="{FF2B5EF4-FFF2-40B4-BE49-F238E27FC236}">
                <a16:creationId xmlns:a16="http://schemas.microsoft.com/office/drawing/2014/main" id="{62C4A2C5-32F4-4781-BFFB-3AF63AF9F6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4123" y="1856660"/>
            <a:ext cx="1045040" cy="1369498"/>
          </a:xfrm>
          <a:prstGeom prst="rect">
            <a:avLst/>
          </a:prstGeom>
        </p:spPr>
      </p:pic>
      <p:pic>
        <p:nvPicPr>
          <p:cNvPr id="25" name="Picture 24" descr="A picture containing box, sitting, table&#10;&#10;Description automatically generated">
            <a:extLst>
              <a:ext uri="{FF2B5EF4-FFF2-40B4-BE49-F238E27FC236}">
                <a16:creationId xmlns:a16="http://schemas.microsoft.com/office/drawing/2014/main" id="{8E585C3A-4A5A-4630-83BC-629D9B2B26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0667" y="1901315"/>
            <a:ext cx="1477410" cy="1334935"/>
          </a:xfrm>
          <a:prstGeom prst="rect">
            <a:avLst/>
          </a:prstGeom>
        </p:spPr>
      </p:pic>
      <p:pic>
        <p:nvPicPr>
          <p:cNvPr id="36" name="Picture 35" descr="A group of people sitting at a table eating pizza&#10;&#10;Description automatically generated">
            <a:extLst>
              <a:ext uri="{FF2B5EF4-FFF2-40B4-BE49-F238E27FC236}">
                <a16:creationId xmlns:a16="http://schemas.microsoft.com/office/drawing/2014/main" id="{07F165E8-B7F2-4AC8-AACA-F9A4611F76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0912" y="3917154"/>
            <a:ext cx="1527126" cy="1145345"/>
          </a:xfrm>
          <a:prstGeom prst="rect">
            <a:avLst/>
          </a:prstGeom>
        </p:spPr>
      </p:pic>
      <p:pic>
        <p:nvPicPr>
          <p:cNvPr id="37" name="Picture 36" descr="A group of people standing in front of a building&#10;&#10;Description automatically generated">
            <a:extLst>
              <a:ext uri="{FF2B5EF4-FFF2-40B4-BE49-F238E27FC236}">
                <a16:creationId xmlns:a16="http://schemas.microsoft.com/office/drawing/2014/main" id="{5713D2CF-CFB4-4F0C-87C3-5343491DA8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39811" y="3758124"/>
            <a:ext cx="1781711" cy="1334539"/>
          </a:xfrm>
          <a:prstGeom prst="rect">
            <a:avLst/>
          </a:prstGeom>
        </p:spPr>
      </p:pic>
      <p:pic>
        <p:nvPicPr>
          <p:cNvPr id="38" name="Picture 37" descr="A picture containing person, sitting, man, woman&#10;&#10;Description automatically generated">
            <a:extLst>
              <a:ext uri="{FF2B5EF4-FFF2-40B4-BE49-F238E27FC236}">
                <a16:creationId xmlns:a16="http://schemas.microsoft.com/office/drawing/2014/main" id="{E9BB57F9-505E-40B1-8F08-A23F9C60AAD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97635" y="3932943"/>
            <a:ext cx="1709154" cy="1225876"/>
          </a:xfrm>
          <a:prstGeom prst="rect">
            <a:avLst/>
          </a:prstGeom>
        </p:spPr>
      </p:pic>
    </p:spTree>
    <p:extLst>
      <p:ext uri="{BB962C8B-B14F-4D97-AF65-F5344CB8AC3E}">
        <p14:creationId xmlns:p14="http://schemas.microsoft.com/office/powerpoint/2010/main" val="130407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1533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4765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2144890" y="1430236"/>
            <a:ext cx="100471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When Erin gets to the door,    she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152400" y="1628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rot="10800000" flipV="1">
            <a:off x="1422400" y="3186440"/>
            <a:ext cx="10922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waits for her brother Tim.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7"/>
          <p:cNvSpPr>
            <a:spLocks noChangeArrowheads="1"/>
          </p:cNvSpPr>
          <p:nvPr/>
        </p:nvSpPr>
        <p:spPr bwMode="auto">
          <a:xfrm>
            <a:off x="0" y="1400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8"/>
          <p:cNvSpPr>
            <a:spLocks noChangeArrowheads="1"/>
          </p:cNvSpPr>
          <p:nvPr/>
        </p:nvSpPr>
        <p:spPr bwMode="auto">
          <a:xfrm rot="10800000" flipV="1">
            <a:off x="1817369" y="4082342"/>
            <a:ext cx="8536452"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a:t>
            </a:r>
            <a:r>
              <a:rPr kumimoji="0" lang="en-US" altLang="en-US"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5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Tim gets to the door in five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20"/>
          <p:cNvSpPr>
            <a:spLocks noChangeArrowheads="1"/>
          </p:cNvSpPr>
          <p:nvPr/>
        </p:nvSpPr>
        <p:spPr bwMode="auto">
          <a:xfrm>
            <a:off x="0" y="-33056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1"/>
          <p:cNvSpPr>
            <a:spLocks noChangeArrowheads="1"/>
          </p:cNvSpPr>
          <p:nvPr/>
        </p:nvSpPr>
        <p:spPr bwMode="auto">
          <a:xfrm>
            <a:off x="6320790" y="5205922"/>
            <a:ext cx="587121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minutes.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3" name="Picture 22" descr="A clock hanging on the wall&#10;&#10;Description automatically generated">
            <a:extLst>
              <a:ext uri="{FF2B5EF4-FFF2-40B4-BE49-F238E27FC236}">
                <a16:creationId xmlns:a16="http://schemas.microsoft.com/office/drawing/2014/main" id="{5D13F744-75A3-4A7D-AC3B-5B5732FF25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4555" y="400319"/>
            <a:ext cx="1428751" cy="1076056"/>
          </a:xfrm>
          <a:prstGeom prst="rect">
            <a:avLst/>
          </a:prstGeom>
        </p:spPr>
      </p:pic>
      <p:pic>
        <p:nvPicPr>
          <p:cNvPr id="24" name="Picture 23">
            <a:extLst>
              <a:ext uri="{FF2B5EF4-FFF2-40B4-BE49-F238E27FC236}">
                <a16:creationId xmlns:a16="http://schemas.microsoft.com/office/drawing/2014/main" id="{BBE536B3-83F6-4FC3-9AA4-03279992A6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5706" y="263827"/>
            <a:ext cx="1645962" cy="1234471"/>
          </a:xfrm>
          <a:prstGeom prst="rect">
            <a:avLst/>
          </a:prstGeom>
        </p:spPr>
      </p:pic>
      <p:pic>
        <p:nvPicPr>
          <p:cNvPr id="3" name="Picture 2" descr="A close up of a door&#10;&#10;Description automatically generated">
            <a:extLst>
              <a:ext uri="{FF2B5EF4-FFF2-40B4-BE49-F238E27FC236}">
                <a16:creationId xmlns:a16="http://schemas.microsoft.com/office/drawing/2014/main" id="{A8C50303-6BF4-435C-A7D1-06B9226F03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2857" y="229816"/>
            <a:ext cx="988484" cy="1288679"/>
          </a:xfrm>
          <a:prstGeom prst="rect">
            <a:avLst/>
          </a:prstGeom>
        </p:spPr>
      </p:pic>
      <p:pic>
        <p:nvPicPr>
          <p:cNvPr id="27" name="Picture 26" descr="A person standing in a kitchen&#10;&#10;Description automatically generated">
            <a:extLst>
              <a:ext uri="{FF2B5EF4-FFF2-40B4-BE49-F238E27FC236}">
                <a16:creationId xmlns:a16="http://schemas.microsoft.com/office/drawing/2014/main" id="{0FB4E00C-30F9-46F6-A76D-F2921CE67B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741" y="140090"/>
            <a:ext cx="988484" cy="1317978"/>
          </a:xfrm>
          <a:prstGeom prst="rect">
            <a:avLst/>
          </a:prstGeom>
        </p:spPr>
      </p:pic>
      <p:pic>
        <p:nvPicPr>
          <p:cNvPr id="17" name="Picture 16" descr="A person standing on a sidewalk&#10;&#10;Description automatically generated">
            <a:extLst>
              <a:ext uri="{FF2B5EF4-FFF2-40B4-BE49-F238E27FC236}">
                <a16:creationId xmlns:a16="http://schemas.microsoft.com/office/drawing/2014/main" id="{CC7478CE-49E3-47E7-9978-8FE6E6C5BF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22400" y="1988829"/>
            <a:ext cx="1658033" cy="1249381"/>
          </a:xfrm>
          <a:prstGeom prst="rect">
            <a:avLst/>
          </a:prstGeom>
        </p:spPr>
      </p:pic>
      <p:pic>
        <p:nvPicPr>
          <p:cNvPr id="19" name="Picture 18" descr="A group of people standing in a room&#10;&#10;Description automatically generated">
            <a:extLst>
              <a:ext uri="{FF2B5EF4-FFF2-40B4-BE49-F238E27FC236}">
                <a16:creationId xmlns:a16="http://schemas.microsoft.com/office/drawing/2014/main" id="{16D575D8-9A6E-4C7E-BC92-72BFA2B75F0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3024" y="1932591"/>
            <a:ext cx="1699618" cy="1274714"/>
          </a:xfrm>
          <a:prstGeom prst="rect">
            <a:avLst/>
          </a:prstGeom>
        </p:spPr>
      </p:pic>
      <p:pic>
        <p:nvPicPr>
          <p:cNvPr id="32" name="Picture 31">
            <a:extLst>
              <a:ext uri="{FF2B5EF4-FFF2-40B4-BE49-F238E27FC236}">
                <a16:creationId xmlns:a16="http://schemas.microsoft.com/office/drawing/2014/main" id="{61C3A0BB-908C-4A6B-99F7-4291AD9618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5949" y="3802363"/>
            <a:ext cx="1645962" cy="1234471"/>
          </a:xfrm>
          <a:prstGeom prst="rect">
            <a:avLst/>
          </a:prstGeom>
        </p:spPr>
      </p:pic>
      <p:pic>
        <p:nvPicPr>
          <p:cNvPr id="33" name="Picture 32" descr="A close up of a door&#10;&#10;Description automatically generated">
            <a:extLst>
              <a:ext uri="{FF2B5EF4-FFF2-40B4-BE49-F238E27FC236}">
                <a16:creationId xmlns:a16="http://schemas.microsoft.com/office/drawing/2014/main" id="{764C9E60-49D8-4664-984A-4A3C96E9E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6758" y="3802363"/>
            <a:ext cx="988484" cy="1288679"/>
          </a:xfrm>
          <a:prstGeom prst="rect">
            <a:avLst/>
          </a:prstGeom>
        </p:spPr>
      </p:pic>
      <p:pic>
        <p:nvPicPr>
          <p:cNvPr id="21" name="Picture 20" descr="A large clock mounted to the side&#10;&#10;Description automatically generated">
            <a:extLst>
              <a:ext uri="{FF2B5EF4-FFF2-40B4-BE49-F238E27FC236}">
                <a16:creationId xmlns:a16="http://schemas.microsoft.com/office/drawing/2014/main" id="{5F1815EF-4CF3-4C7E-BAE1-55FEAC3317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0883" y="4191230"/>
            <a:ext cx="1621765" cy="1037995"/>
          </a:xfrm>
          <a:prstGeom prst="rect">
            <a:avLst/>
          </a:prstGeom>
        </p:spPr>
      </p:pic>
    </p:spTree>
    <p:extLst>
      <p:ext uri="{BB962C8B-B14F-4D97-AF65-F5344CB8AC3E}">
        <p14:creationId xmlns:p14="http://schemas.microsoft.com/office/powerpoint/2010/main" val="14889118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0" y="12096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1657350" y="1752927"/>
            <a:ext cx="10534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Erin and Tim yell to their mom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1438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1657350" y="3605540"/>
            <a:ext cx="10534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dad, “We’re going to  school,        now.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6"/>
          <p:cNvSpPr>
            <a:spLocks noChangeArrowheads="1"/>
          </p:cNvSpPr>
          <p:nvPr/>
        </p:nvSpPr>
        <p:spPr bwMode="auto">
          <a:xfrm rot="10800000" flipV="1">
            <a:off x="1417320" y="5300676"/>
            <a:ext cx="107746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See you later.”</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picture containing game, man, sport, table&#10;&#10;Description automatically generated">
            <a:extLst>
              <a:ext uri="{FF2B5EF4-FFF2-40B4-BE49-F238E27FC236}">
                <a16:creationId xmlns:a16="http://schemas.microsoft.com/office/drawing/2014/main" id="{C83A2C7E-C34D-4DC4-B7DF-7AE4C3AF21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4353" y="197812"/>
            <a:ext cx="1436939" cy="1588781"/>
          </a:xfrm>
          <a:prstGeom prst="rect">
            <a:avLst/>
          </a:prstGeom>
        </p:spPr>
      </p:pic>
      <p:pic>
        <p:nvPicPr>
          <p:cNvPr id="20" name="Picture 19" descr="A group of people standing in front of a building&#10;&#10;Description automatically generated">
            <a:extLst>
              <a:ext uri="{FF2B5EF4-FFF2-40B4-BE49-F238E27FC236}">
                <a16:creationId xmlns:a16="http://schemas.microsoft.com/office/drawing/2014/main" id="{037B906E-EDCC-492C-8E9B-80828697D9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5144" y="408862"/>
            <a:ext cx="1781711" cy="1334539"/>
          </a:xfrm>
          <a:prstGeom prst="rect">
            <a:avLst/>
          </a:prstGeom>
        </p:spPr>
      </p:pic>
      <p:pic>
        <p:nvPicPr>
          <p:cNvPr id="21" name="Picture 20" descr="A group of people around each other&#10;&#10;Description automatically generated">
            <a:extLst>
              <a:ext uri="{FF2B5EF4-FFF2-40B4-BE49-F238E27FC236}">
                <a16:creationId xmlns:a16="http://schemas.microsoft.com/office/drawing/2014/main" id="{B948A95E-2786-44C1-8B90-45B665F879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7128" y="2298126"/>
            <a:ext cx="833324" cy="1375922"/>
          </a:xfrm>
          <a:prstGeom prst="rect">
            <a:avLst/>
          </a:prstGeom>
        </p:spPr>
      </p:pic>
      <p:pic>
        <p:nvPicPr>
          <p:cNvPr id="22" name="Picture 21" descr="A person walking down a dirt road&#10;&#10;Description automatically generated">
            <a:extLst>
              <a:ext uri="{FF2B5EF4-FFF2-40B4-BE49-F238E27FC236}">
                <a16:creationId xmlns:a16="http://schemas.microsoft.com/office/drawing/2014/main" id="{BEC487C6-27B9-452C-877F-C9757E8A79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9418" y="2336281"/>
            <a:ext cx="1071874" cy="1337767"/>
          </a:xfrm>
          <a:prstGeom prst="rect">
            <a:avLst/>
          </a:prstGeom>
        </p:spPr>
      </p:pic>
      <p:pic>
        <p:nvPicPr>
          <p:cNvPr id="13" name="Picture 12" descr="The outside of a building&#10;&#10;Description automatically generated">
            <a:extLst>
              <a:ext uri="{FF2B5EF4-FFF2-40B4-BE49-F238E27FC236}">
                <a16:creationId xmlns:a16="http://schemas.microsoft.com/office/drawing/2014/main" id="{D208E38E-41B5-48D5-BD55-0BC642C38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68932" y="2279419"/>
            <a:ext cx="1071874" cy="1413336"/>
          </a:xfrm>
          <a:prstGeom prst="rect">
            <a:avLst/>
          </a:prstGeom>
        </p:spPr>
      </p:pic>
      <p:pic>
        <p:nvPicPr>
          <p:cNvPr id="15" name="Picture 14" descr="A picture containing room, computer&#10;&#10;Description automatically generated">
            <a:extLst>
              <a:ext uri="{FF2B5EF4-FFF2-40B4-BE49-F238E27FC236}">
                <a16:creationId xmlns:a16="http://schemas.microsoft.com/office/drawing/2014/main" id="{9D4FE7C2-F21C-484F-87A7-8078A5BF24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0296" y="2475789"/>
            <a:ext cx="1613185" cy="1087586"/>
          </a:xfrm>
          <a:prstGeom prst="rect">
            <a:avLst/>
          </a:prstGeom>
        </p:spPr>
      </p:pic>
      <p:pic>
        <p:nvPicPr>
          <p:cNvPr id="17" name="Picture 16" descr="A picture containing room&#10;&#10;Description automatically generated">
            <a:extLst>
              <a:ext uri="{FF2B5EF4-FFF2-40B4-BE49-F238E27FC236}">
                <a16:creationId xmlns:a16="http://schemas.microsoft.com/office/drawing/2014/main" id="{7EC18510-6C7A-48A8-8882-BDDBFD0069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39213" y="4234206"/>
            <a:ext cx="1492250" cy="1119188"/>
          </a:xfrm>
          <a:prstGeom prst="rect">
            <a:avLst/>
          </a:prstGeom>
        </p:spPr>
      </p:pic>
      <p:pic>
        <p:nvPicPr>
          <p:cNvPr id="19" name="Picture 18" descr="A person standing in front of a mirror posing for the camera&#10;&#10;Description automatically generated">
            <a:extLst>
              <a:ext uri="{FF2B5EF4-FFF2-40B4-BE49-F238E27FC236}">
                <a16:creationId xmlns:a16="http://schemas.microsoft.com/office/drawing/2014/main" id="{82382F56-DE24-4E25-91A6-500CC436F1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17246" y="4098942"/>
            <a:ext cx="962364" cy="1283152"/>
          </a:xfrm>
          <a:prstGeom prst="rect">
            <a:avLst/>
          </a:prstGeom>
        </p:spPr>
      </p:pic>
    </p:spTree>
    <p:extLst>
      <p:ext uri="{BB962C8B-B14F-4D97-AF65-F5344CB8AC3E}">
        <p14:creationId xmlns:p14="http://schemas.microsoft.com/office/powerpoint/2010/main" val="340817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0" y="15621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0" y="2543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8"/>
          <p:cNvSpPr>
            <a:spLocks noChangeArrowheads="1"/>
          </p:cNvSpPr>
          <p:nvPr/>
        </p:nvSpPr>
        <p:spPr bwMode="auto">
          <a:xfrm>
            <a:off x="0" y="32956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9"/>
          <p:cNvSpPr>
            <a:spLocks noChangeArrowheads="1"/>
          </p:cNvSpPr>
          <p:nvPr/>
        </p:nvSpPr>
        <p:spPr bwMode="auto">
          <a:xfrm>
            <a:off x="2122311" y="1523235"/>
            <a:ext cx="6494085"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Their mom and dad        yell         back, </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1628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rot="10800000" flipV="1">
            <a:off x="2359378" y="3717369"/>
            <a:ext cx="983262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“Have a good    day.”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7"/>
          <p:cNvSpPr>
            <a:spLocks noChangeArrowheads="1"/>
          </p:cNvSpPr>
          <p:nvPr/>
        </p:nvSpPr>
        <p:spPr bwMode="auto">
          <a:xfrm>
            <a:off x="462844" y="5580087"/>
            <a:ext cx="11729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END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9" name="Picture 18" descr="A group of people standing in front of a building&#10;&#10;Description automatically generated">
            <a:extLst>
              <a:ext uri="{FF2B5EF4-FFF2-40B4-BE49-F238E27FC236}">
                <a16:creationId xmlns:a16="http://schemas.microsoft.com/office/drawing/2014/main" id="{883174A3-A52A-4205-A094-1DE87DA562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0199" y="227561"/>
            <a:ext cx="1781711" cy="1334539"/>
          </a:xfrm>
          <a:prstGeom prst="rect">
            <a:avLst/>
          </a:prstGeom>
        </p:spPr>
      </p:pic>
      <p:pic>
        <p:nvPicPr>
          <p:cNvPr id="20" name="Picture 19" descr="A group of people around each other&#10;&#10;Description automatically generated">
            <a:extLst>
              <a:ext uri="{FF2B5EF4-FFF2-40B4-BE49-F238E27FC236}">
                <a16:creationId xmlns:a16="http://schemas.microsoft.com/office/drawing/2014/main" id="{AFBC2977-F295-45C4-94E3-6007676C3E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6028" y="216341"/>
            <a:ext cx="833324" cy="1375922"/>
          </a:xfrm>
          <a:prstGeom prst="rect">
            <a:avLst/>
          </a:prstGeom>
        </p:spPr>
      </p:pic>
      <p:pic>
        <p:nvPicPr>
          <p:cNvPr id="21" name="Picture 20" descr="A picture containing game, man, sport, table&#10;&#10;Description automatically generated">
            <a:extLst>
              <a:ext uri="{FF2B5EF4-FFF2-40B4-BE49-F238E27FC236}">
                <a16:creationId xmlns:a16="http://schemas.microsoft.com/office/drawing/2014/main" id="{B1A14DCF-6792-468F-93C9-E1820581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5974" y="156266"/>
            <a:ext cx="1286899" cy="1422886"/>
          </a:xfrm>
          <a:prstGeom prst="rect">
            <a:avLst/>
          </a:prstGeom>
        </p:spPr>
      </p:pic>
      <p:pic>
        <p:nvPicPr>
          <p:cNvPr id="22" name="Picture 21" descr="A group of people standing next to a person&#10;&#10;Description automatically generated">
            <a:extLst>
              <a:ext uri="{FF2B5EF4-FFF2-40B4-BE49-F238E27FC236}">
                <a16:creationId xmlns:a16="http://schemas.microsoft.com/office/drawing/2014/main" id="{62609E9F-509B-417B-A3A0-FA37764CF6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5689" y="198620"/>
            <a:ext cx="1520451" cy="1314454"/>
          </a:xfrm>
          <a:prstGeom prst="rect">
            <a:avLst/>
          </a:prstGeom>
        </p:spPr>
      </p:pic>
      <p:pic>
        <p:nvPicPr>
          <p:cNvPr id="3" name="Picture 2" descr="A person standing in front of a window&#10;&#10;Description automatically generated">
            <a:extLst>
              <a:ext uri="{FF2B5EF4-FFF2-40B4-BE49-F238E27FC236}">
                <a16:creationId xmlns:a16="http://schemas.microsoft.com/office/drawing/2014/main" id="{84A205F3-EAC6-42D7-A757-752CA7CF9E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7036" y="2087970"/>
            <a:ext cx="1732928" cy="1766577"/>
          </a:xfrm>
          <a:prstGeom prst="rect">
            <a:avLst/>
          </a:prstGeom>
        </p:spPr>
      </p:pic>
      <p:pic>
        <p:nvPicPr>
          <p:cNvPr id="15" name="Picture 14" descr="A view of a city street&#10;&#10;Description automatically generated">
            <a:extLst>
              <a:ext uri="{FF2B5EF4-FFF2-40B4-BE49-F238E27FC236}">
                <a16:creationId xmlns:a16="http://schemas.microsoft.com/office/drawing/2014/main" id="{6C60E9D8-B44E-4D7C-BB4F-F507E6FEBC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1072" y="2110717"/>
            <a:ext cx="1617107" cy="1393725"/>
          </a:xfrm>
          <a:prstGeom prst="rect">
            <a:avLst/>
          </a:prstGeom>
        </p:spPr>
      </p:pic>
      <p:pic>
        <p:nvPicPr>
          <p:cNvPr id="17" name="Picture 16" descr="A close up of text on a white background&#10;&#10;Description automatically generated">
            <a:extLst>
              <a:ext uri="{FF2B5EF4-FFF2-40B4-BE49-F238E27FC236}">
                <a16:creationId xmlns:a16="http://schemas.microsoft.com/office/drawing/2014/main" id="{8D3325E0-7FFC-4A1F-89EF-4ED568627D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7149" y="4351227"/>
            <a:ext cx="1602059" cy="1203118"/>
          </a:xfrm>
          <a:prstGeom prst="rect">
            <a:avLst/>
          </a:prstGeom>
        </p:spPr>
      </p:pic>
    </p:spTree>
    <p:extLst>
      <p:ext uri="{BB962C8B-B14F-4D97-AF65-F5344CB8AC3E}">
        <p14:creationId xmlns:p14="http://schemas.microsoft.com/office/powerpoint/2010/main" val="3866397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65955" y="214488"/>
            <a:ext cx="7811911" cy="5274008"/>
          </a:xfrm>
          <a:prstGeom prst="rect">
            <a:avLst/>
          </a:prstGeom>
        </p:spPr>
        <p:txBody>
          <a:bodyPr wrap="square">
            <a:spAutoFit/>
          </a:bodyPr>
          <a:lstStyle/>
          <a:p>
            <a:pPr algn="ctr">
              <a:lnSpc>
                <a:spcPct val="107000"/>
              </a:lnSpc>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Shane</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US" sz="3200" dirty="0">
                <a:effectLst/>
                <a:latin typeface="Arial" panose="020B0604020202020204" pitchFamily="34" charset="0"/>
                <a:ea typeface="Calibri" panose="020F0502020204030204" pitchFamily="34" charset="0"/>
                <a:cs typeface="Arial" panose="020B0604020202020204" pitchFamily="34" charset="0"/>
              </a:rPr>
              <a:t>By Jack Schaefer</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07000"/>
              </a:lnSpc>
              <a:spcAft>
                <a:spcPts val="800"/>
              </a:spcAft>
            </a:pPr>
            <a:r>
              <a:rPr lang="en-US" sz="3200" b="1" u="sng" dirty="0">
                <a:effectLst/>
                <a:latin typeface="Arial" panose="020B0604020202020204" pitchFamily="34" charset="0"/>
                <a:ea typeface="Calibri" panose="020F0502020204030204" pitchFamily="34" charset="0"/>
                <a:cs typeface="Arial" panose="020B0604020202020204" pitchFamily="34" charset="0"/>
              </a:rPr>
              <a:t>1</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sz="3200" dirty="0">
                <a:effectLst/>
                <a:latin typeface="Arial" panose="020B0604020202020204" pitchFamily="34" charset="0"/>
                <a:ea typeface="Calibri" panose="020F0502020204030204" pitchFamily="34" charset="0"/>
                <a:cs typeface="Arial" panose="020B0604020202020204" pitchFamily="34" charset="0"/>
              </a:rPr>
              <a:t>           </a:t>
            </a:r>
            <a:r>
              <a:rPr lang="en-US" sz="2800" dirty="0">
                <a:effectLst/>
                <a:latin typeface="Arial" panose="020B0604020202020204" pitchFamily="34" charset="0"/>
                <a:ea typeface="Calibri" panose="020F0502020204030204" pitchFamily="34" charset="0"/>
                <a:cs typeface="Arial" panose="020B0604020202020204" pitchFamily="34" charset="0"/>
              </a:rPr>
              <a:t>He rode into our valley in the summer of ’89. I was a kid then, barely topping the backboard of father’s old chuck wagon. I was on the upper rail of our small corral, soaking in the late afternoon sun, when I saw him far down the road where it swung into the valley from the open land beyond.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922205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399" y="383822"/>
            <a:ext cx="8647289" cy="5262979"/>
          </a:xfrm>
          <a:prstGeom prst="rect">
            <a:avLst/>
          </a:prstGeom>
        </p:spPr>
        <p:txBody>
          <a:bodyPr wrap="square">
            <a:spAutoFit/>
          </a:bodyPr>
          <a:lstStyle/>
          <a:p>
            <a:r>
              <a:rPr lang="en-US" sz="2800" dirty="0">
                <a:effectLst/>
                <a:latin typeface="Arial" panose="020B0604020202020204" pitchFamily="34" charset="0"/>
                <a:ea typeface="Calibri" panose="020F0502020204030204" pitchFamily="34" charset="0"/>
                <a:cs typeface="Arial" panose="020B0604020202020204" pitchFamily="34" charset="0"/>
              </a:rPr>
              <a:t>In that clear Wyoming air I could see him plainly, though he was still several miles away. There seemed nothing remarkable about him, just another stray horseman riding up the road toward the cluster of frame buildings that was our town. Then I saw a pair of cowhands, loping past him,</a:t>
            </a:r>
            <a:r>
              <a:rPr lang="en-US" sz="2800" dirty="0">
                <a:latin typeface="Arial" panose="020B0604020202020204" pitchFamily="34" charset="0"/>
                <a:cs typeface="Arial" panose="020B0604020202020204" pitchFamily="34" charset="0"/>
              </a:rPr>
              <a:t> stop and stare after him with a curious intentness.</a:t>
            </a:r>
          </a:p>
          <a:p>
            <a:r>
              <a:rPr lang="en-US" sz="2800" dirty="0">
                <a:latin typeface="Arial" panose="020B0604020202020204" pitchFamily="34" charset="0"/>
                <a:cs typeface="Arial" panose="020B0604020202020204" pitchFamily="34" charset="0"/>
              </a:rPr>
              <a:t>           He came steadily on, straight through the town without slackening pace, until he reached the fork a half-mile below our place. One branch turned left across the river ford and on to Lake Fletcher’s big spread. The other bore ahead along</a:t>
            </a:r>
          </a:p>
        </p:txBody>
      </p:sp>
    </p:spTree>
    <p:extLst>
      <p:ext uri="{BB962C8B-B14F-4D97-AF65-F5344CB8AC3E}">
        <p14:creationId xmlns:p14="http://schemas.microsoft.com/office/powerpoint/2010/main" val="2648906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6044" y="203201"/>
            <a:ext cx="8477956" cy="6513193"/>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rPr>
              <a:t>the right bank where we homesteaders had pegged our claims in a row up the valley. He hesitated briefly, studying the choice, and moved again steadily on our side.</a:t>
            </a:r>
            <a:r>
              <a:rPr lang="en-US" sz="2800" dirty="0"/>
              <a:t> </a:t>
            </a:r>
            <a:r>
              <a:rPr lang="en-US" sz="2800" dirty="0">
                <a:latin typeface="Arial" panose="020B0604020202020204" pitchFamily="34" charset="0"/>
                <a:cs typeface="Arial" panose="020B0604020202020204" pitchFamily="34" charset="0"/>
              </a:rPr>
              <a:t>As he came near, what impressed me first was his clothes. He wore dark trousers of some serge material tucked into tall boots and held at the waist by a wide belt, both of a soft black leather tooled in intricate design. A coat of the same dark material as the trousers was neatly folded and strapped to his saddle-roll. His shirt was </a:t>
            </a:r>
            <a:r>
              <a:rPr lang="en-US" sz="2800" dirty="0" err="1">
                <a:latin typeface="Arial" panose="020B0604020202020204" pitchFamily="34" charset="0"/>
                <a:cs typeface="Arial" panose="020B0604020202020204" pitchFamily="34" charset="0"/>
              </a:rPr>
              <a:t>finespun</a:t>
            </a:r>
            <a:r>
              <a:rPr lang="en-US" sz="2800" dirty="0">
                <a:latin typeface="Arial" panose="020B0604020202020204" pitchFamily="34" charset="0"/>
                <a:cs typeface="Arial" panose="020B0604020202020204" pitchFamily="34" charset="0"/>
              </a:rPr>
              <a:t> linen, rich brown in color. The handkerchief knotted loosely around his throat was black silk. His hat was not the familiar Stetson, not the familiar gray of muddy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09067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3778" y="237068"/>
            <a:ext cx="8410222" cy="5917004"/>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tan. It was a plain black, soft in texture, unlike any hat I had ever seen, with a creased crown and a wide curling brim swept down in front to shield his face.</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r>
              <a:rPr lang="en-US" sz="2800" dirty="0">
                <a:effectLst/>
                <a:latin typeface="Arial" panose="020B0604020202020204" pitchFamily="34" charset="0"/>
                <a:ea typeface="Calibri" panose="020F0502020204030204" pitchFamily="34" charset="0"/>
                <a:cs typeface="Arial" panose="020B0604020202020204" pitchFamily="34" charset="0"/>
              </a:rPr>
              <a:t>           All trace of newness was long since gone from these things. The dust of distance was beaten into them. They were worn and stained and several neat patches showed on the shirt. Yet a kind of magnificence remained and with it a hint of men and manners alien to my </a:t>
            </a:r>
            <a:r>
              <a:rPr lang="en-US" sz="2800" dirty="0">
                <a:latin typeface="Arial" panose="020B0604020202020204" pitchFamily="34" charset="0"/>
                <a:cs typeface="Arial" panose="020B0604020202020204" pitchFamily="34" charset="0"/>
              </a:rPr>
              <a:t>limited boy’s experience. </a:t>
            </a:r>
          </a:p>
          <a:p>
            <a:r>
              <a:rPr lang="en-US" sz="2800" dirty="0">
                <a:latin typeface="Arial" panose="020B0604020202020204" pitchFamily="34" charset="0"/>
                <a:cs typeface="Arial" panose="020B0604020202020204" pitchFamily="34" charset="0"/>
              </a:rPr>
              <a:t>           Then I forgot the clothes in the impact of the man himself. He was not much above medium height, almost slight in build. He would have looked </a:t>
            </a:r>
          </a:p>
        </p:txBody>
      </p:sp>
    </p:spTree>
    <p:extLst>
      <p:ext uri="{BB962C8B-B14F-4D97-AF65-F5344CB8AC3E}">
        <p14:creationId xmlns:p14="http://schemas.microsoft.com/office/powerpoint/2010/main" val="36373488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467" y="180622"/>
            <a:ext cx="8500533" cy="5826595"/>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limited boy’s experience.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r>
              <a:rPr lang="en-US" sz="2800" dirty="0">
                <a:effectLst/>
                <a:latin typeface="Arial" panose="020B0604020202020204" pitchFamily="34" charset="0"/>
                <a:ea typeface="Calibri" panose="020F0502020204030204" pitchFamily="34" charset="0"/>
                <a:cs typeface="Arial" panose="020B0604020202020204" pitchFamily="34" charset="0"/>
              </a:rPr>
              <a:t>           Then I forgot the clothes in the impact of the man himself. He was not much above medium height, almost slight in build. He would have looked </a:t>
            </a:r>
            <a:r>
              <a:rPr lang="en-US" sz="2800" dirty="0">
                <a:latin typeface="Arial" panose="020B0604020202020204" pitchFamily="34" charset="0"/>
                <a:cs typeface="Arial" panose="020B0604020202020204" pitchFamily="34" charset="0"/>
              </a:rPr>
              <a:t>the hat’s brim. He came closer, and I could see that this was because the brows were drawn in a frown of fixed and habitual alertness. Beneath them the eyes were endlessly searching from side to side and forward, checking off every item in view, missing nothing. As I noticed this, a sudden chill, I could not have told why, struck through me there in the warm and open sun. </a:t>
            </a:r>
          </a:p>
          <a:p>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9053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199" y="0"/>
            <a:ext cx="10374489" cy="4296048"/>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He rode easily, relaxed in the saddle, leaning his weight lazily into the stirrups. Yet even in this easiness was a suggestion of tension. It was the easiness of a coiled spring, of a set trap.</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r>
              <a:rPr lang="en-US" sz="2800" dirty="0">
                <a:effectLst/>
                <a:latin typeface="Arial" panose="020B0604020202020204" pitchFamily="34" charset="0"/>
                <a:ea typeface="Calibri" panose="020F0502020204030204" pitchFamily="34" charset="0"/>
                <a:cs typeface="Arial" panose="020B0604020202020204" pitchFamily="34" charset="0"/>
              </a:rPr>
              <a:t>            He drew rein not twenty feet from me. His glance hit me, dismissed me, flicked over our place. This was not much, if you were thinking in terms of size and scope. But what there was </a:t>
            </a:r>
            <a:r>
              <a:rPr lang="en-US" sz="2800" dirty="0" err="1">
                <a:effectLst/>
                <a:latin typeface="Arial" panose="020B0604020202020204" pitchFamily="34" charset="0"/>
                <a:ea typeface="Calibri" panose="020F0502020204030204" pitchFamily="34" charset="0"/>
                <a:cs typeface="Arial" panose="020B0604020202020204" pitchFamily="34" charset="0"/>
              </a:rPr>
              <a:t>was</a:t>
            </a:r>
            <a:r>
              <a:rPr lang="en-US" sz="2800" dirty="0">
                <a:effectLst/>
                <a:latin typeface="Arial" panose="020B0604020202020204" pitchFamily="34" charset="0"/>
                <a:ea typeface="Calibri" panose="020F0502020204030204" pitchFamily="34" charset="0"/>
                <a:cs typeface="Arial" panose="020B0604020202020204" pitchFamily="34" charset="0"/>
              </a:rPr>
              <a:t> good. You could trust father for that. The corral, big enough for about thirty head if you crowded them in, was railed right to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303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2167467" y="-90311"/>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2167467" y="15384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2167467" y="218616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3783329" y="1509652"/>
            <a:ext cx="1057613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poles and worms and apples in the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3"/>
          <p:cNvSpPr>
            <a:spLocks noChangeArrowheads="1"/>
          </p:cNvSpPr>
          <p:nvPr/>
        </p:nvSpPr>
        <p:spPr bwMode="auto">
          <a:xfrm>
            <a:off x="0" y="14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4"/>
          <p:cNvSpPr>
            <a:spLocks noChangeArrowheads="1"/>
          </p:cNvSpPr>
          <p:nvPr/>
        </p:nvSpPr>
        <p:spPr bwMode="auto">
          <a:xfrm>
            <a:off x="0" y="1962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p:cNvSpPr>
            <a:spLocks noChangeArrowheads="1"/>
          </p:cNvSpPr>
          <p:nvPr/>
        </p:nvSpPr>
        <p:spPr bwMode="auto">
          <a:xfrm>
            <a:off x="0" y="2952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p:cNvSpPr>
            <a:spLocks noChangeArrowheads="1"/>
          </p:cNvSpPr>
          <p:nvPr/>
        </p:nvSpPr>
        <p:spPr bwMode="auto">
          <a:xfrm>
            <a:off x="2468880" y="3303598"/>
            <a:ext cx="972312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boat.   They      put the boat in the river.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2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2"/>
          <p:cNvSpPr>
            <a:spLocks noChangeArrowheads="1"/>
          </p:cNvSpPr>
          <p:nvPr/>
        </p:nvSpPr>
        <p:spPr bwMode="auto">
          <a:xfrm>
            <a:off x="0" y="19526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3"/>
          <p:cNvSpPr>
            <a:spLocks noChangeArrowheads="1"/>
          </p:cNvSpPr>
          <p:nvPr/>
        </p:nvSpPr>
        <p:spPr bwMode="auto">
          <a:xfrm>
            <a:off x="0" y="272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4"/>
          <p:cNvSpPr>
            <a:spLocks noChangeArrowheads="1"/>
          </p:cNvSpPr>
          <p:nvPr/>
        </p:nvSpPr>
        <p:spPr bwMode="auto">
          <a:xfrm rot="10800000" flipV="1">
            <a:off x="2220806" y="5123825"/>
            <a:ext cx="9971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They     row         out into the river.  They      put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6" name="Picture 25" descr="A picture containing group, table, standing, bunch&#10;&#10;Description automatically generated">
            <a:extLst>
              <a:ext uri="{FF2B5EF4-FFF2-40B4-BE49-F238E27FC236}">
                <a16:creationId xmlns:a16="http://schemas.microsoft.com/office/drawing/2014/main" id="{43E6184D-6874-4753-812B-A1B8E6DB2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1562" y="418493"/>
            <a:ext cx="885775" cy="1181033"/>
          </a:xfrm>
          <a:prstGeom prst="rect">
            <a:avLst/>
          </a:prstGeom>
        </p:spPr>
      </p:pic>
      <p:pic>
        <p:nvPicPr>
          <p:cNvPr id="27" name="Picture 26" descr="A close up of an animal&#10;&#10;Description automatically generated">
            <a:extLst>
              <a:ext uri="{FF2B5EF4-FFF2-40B4-BE49-F238E27FC236}">
                <a16:creationId xmlns:a16="http://schemas.microsoft.com/office/drawing/2014/main" id="{F09A0A34-A4A8-484D-9272-6569423072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976" y="489500"/>
            <a:ext cx="1494804" cy="1118767"/>
          </a:xfrm>
          <a:prstGeom prst="rect">
            <a:avLst/>
          </a:prstGeom>
        </p:spPr>
      </p:pic>
      <p:pic>
        <p:nvPicPr>
          <p:cNvPr id="28" name="Picture 27" descr="A red apple&#10;&#10;Description automatically generated">
            <a:extLst>
              <a:ext uri="{FF2B5EF4-FFF2-40B4-BE49-F238E27FC236}">
                <a16:creationId xmlns:a16="http://schemas.microsoft.com/office/drawing/2014/main" id="{63785E49-DE2A-4F19-992E-856B04F265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793" y="570956"/>
            <a:ext cx="1285875" cy="955854"/>
          </a:xfrm>
          <a:prstGeom prst="rect">
            <a:avLst/>
          </a:prstGeom>
        </p:spPr>
      </p:pic>
      <p:pic>
        <p:nvPicPr>
          <p:cNvPr id="29" name="Picture 28" descr="A group of people on a boat in the water&#10;&#10;Description automatically generated">
            <a:extLst>
              <a:ext uri="{FF2B5EF4-FFF2-40B4-BE49-F238E27FC236}">
                <a16:creationId xmlns:a16="http://schemas.microsoft.com/office/drawing/2014/main" id="{BCD1D948-AAEE-4511-8F99-D7D807F8DA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06" y="2296984"/>
            <a:ext cx="1252713" cy="1000000"/>
          </a:xfrm>
          <a:prstGeom prst="rect">
            <a:avLst/>
          </a:prstGeom>
        </p:spPr>
      </p:pic>
      <p:pic>
        <p:nvPicPr>
          <p:cNvPr id="30" name="Picture 29" descr="A picture containing floor, person, indoor, boy&#10;&#10;Description automatically generated">
            <a:extLst>
              <a:ext uri="{FF2B5EF4-FFF2-40B4-BE49-F238E27FC236}">
                <a16:creationId xmlns:a16="http://schemas.microsoft.com/office/drawing/2014/main" id="{F4123C4C-A19E-4010-BDB9-1017B5B50D5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4673" y="2386746"/>
            <a:ext cx="849652" cy="988327"/>
          </a:xfrm>
          <a:prstGeom prst="rect">
            <a:avLst/>
          </a:prstGeom>
        </p:spPr>
      </p:pic>
      <p:pic>
        <p:nvPicPr>
          <p:cNvPr id="31" name="Picture 30" descr="A group of people on a boat in the water&#10;&#10;Description automatically generated">
            <a:extLst>
              <a:ext uri="{FF2B5EF4-FFF2-40B4-BE49-F238E27FC236}">
                <a16:creationId xmlns:a16="http://schemas.microsoft.com/office/drawing/2014/main" id="{4BBBEBA7-9279-40ED-BE47-EE5184BFC4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1879" y="2312998"/>
            <a:ext cx="1252713" cy="1000000"/>
          </a:xfrm>
          <a:prstGeom prst="rect">
            <a:avLst/>
          </a:prstGeom>
        </p:spPr>
      </p:pic>
      <p:pic>
        <p:nvPicPr>
          <p:cNvPr id="3" name="Picture 2" descr="A body of water&#10;&#10;Description automatically generated">
            <a:extLst>
              <a:ext uri="{FF2B5EF4-FFF2-40B4-BE49-F238E27FC236}">
                <a16:creationId xmlns:a16="http://schemas.microsoft.com/office/drawing/2014/main" id="{3D2A4177-6F4B-49A5-B408-3E37438124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4938" y="2052912"/>
            <a:ext cx="957058" cy="1247379"/>
          </a:xfrm>
          <a:prstGeom prst="rect">
            <a:avLst/>
          </a:prstGeom>
        </p:spPr>
      </p:pic>
      <p:pic>
        <p:nvPicPr>
          <p:cNvPr id="18" name="Picture 17" descr="A group of people rowing a boat in the water&#10;&#10;Description automatically generated">
            <a:extLst>
              <a:ext uri="{FF2B5EF4-FFF2-40B4-BE49-F238E27FC236}">
                <a16:creationId xmlns:a16="http://schemas.microsoft.com/office/drawing/2014/main" id="{F857CD9B-C3D7-42F1-B012-C02E24C57E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708" y="3941307"/>
            <a:ext cx="1209524" cy="1219370"/>
          </a:xfrm>
          <a:prstGeom prst="rect">
            <a:avLst/>
          </a:prstGeom>
        </p:spPr>
      </p:pic>
      <p:pic>
        <p:nvPicPr>
          <p:cNvPr id="36" name="Picture 35" descr="A group of people posing for a photo&#10;&#10;Description automatically generated">
            <a:extLst>
              <a:ext uri="{FF2B5EF4-FFF2-40B4-BE49-F238E27FC236}">
                <a16:creationId xmlns:a16="http://schemas.microsoft.com/office/drawing/2014/main" id="{14A33013-BF9B-4B8B-B3C5-0C533C8715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9699" y="2608542"/>
            <a:ext cx="1143000" cy="801243"/>
          </a:xfrm>
          <a:prstGeom prst="rect">
            <a:avLst/>
          </a:prstGeom>
        </p:spPr>
      </p:pic>
      <p:pic>
        <p:nvPicPr>
          <p:cNvPr id="37" name="Picture 36" descr="A group of people posing for a photo&#10;&#10;Description automatically generated">
            <a:extLst>
              <a:ext uri="{FF2B5EF4-FFF2-40B4-BE49-F238E27FC236}">
                <a16:creationId xmlns:a16="http://schemas.microsoft.com/office/drawing/2014/main" id="{50A876C0-7EAF-480D-8397-33E0D0FAD6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08798" y="4398257"/>
            <a:ext cx="1143000" cy="801243"/>
          </a:xfrm>
          <a:prstGeom prst="rect">
            <a:avLst/>
          </a:prstGeom>
        </p:spPr>
      </p:pic>
      <p:pic>
        <p:nvPicPr>
          <p:cNvPr id="20" name="Picture 19" descr="A picture containing indoor, looking, table, man&#10;&#10;Description automatically generated">
            <a:extLst>
              <a:ext uri="{FF2B5EF4-FFF2-40B4-BE49-F238E27FC236}">
                <a16:creationId xmlns:a16="http://schemas.microsoft.com/office/drawing/2014/main" id="{FEBF72C3-F8CD-46A6-8D53-2221F2A7266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33266" y="3992870"/>
            <a:ext cx="1493891" cy="1234270"/>
          </a:xfrm>
          <a:prstGeom prst="rect">
            <a:avLst/>
          </a:prstGeom>
        </p:spPr>
      </p:pic>
      <p:pic>
        <p:nvPicPr>
          <p:cNvPr id="40" name="Picture 39" descr="A body of water&#10;&#10;Description automatically generated">
            <a:extLst>
              <a:ext uri="{FF2B5EF4-FFF2-40B4-BE49-F238E27FC236}">
                <a16:creationId xmlns:a16="http://schemas.microsoft.com/office/drawing/2014/main" id="{A0EDC2BE-FF17-428D-958B-359F746732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57390" y="3952121"/>
            <a:ext cx="957058" cy="1247379"/>
          </a:xfrm>
          <a:prstGeom prst="rect">
            <a:avLst/>
          </a:prstGeom>
        </p:spPr>
      </p:pic>
      <p:pic>
        <p:nvPicPr>
          <p:cNvPr id="41" name="Picture 40" descr="A group of people posing for a photo&#10;&#10;Description automatically generated">
            <a:extLst>
              <a:ext uri="{FF2B5EF4-FFF2-40B4-BE49-F238E27FC236}">
                <a16:creationId xmlns:a16="http://schemas.microsoft.com/office/drawing/2014/main" id="{1A0C1244-B5D2-49C5-9378-7C5457FB11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91967" y="4431246"/>
            <a:ext cx="1143000" cy="801243"/>
          </a:xfrm>
          <a:prstGeom prst="rect">
            <a:avLst/>
          </a:prstGeom>
        </p:spPr>
      </p:pic>
      <p:pic>
        <p:nvPicPr>
          <p:cNvPr id="42" name="Picture 41" descr="A picture containing floor, person, indoor, boy&#10;&#10;Description automatically generated">
            <a:extLst>
              <a:ext uri="{FF2B5EF4-FFF2-40B4-BE49-F238E27FC236}">
                <a16:creationId xmlns:a16="http://schemas.microsoft.com/office/drawing/2014/main" id="{43F9A6A9-5E5E-4E12-BA0E-CD21D7F86A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4990" y="4207842"/>
            <a:ext cx="849652" cy="988327"/>
          </a:xfrm>
          <a:prstGeom prst="rect">
            <a:avLst/>
          </a:prstGeom>
        </p:spPr>
      </p:pic>
      <p:pic>
        <p:nvPicPr>
          <p:cNvPr id="43" name="Picture 42" descr="A picture containing indoor, looking, table, man&#10;&#10;Description automatically generated">
            <a:extLst>
              <a:ext uri="{FF2B5EF4-FFF2-40B4-BE49-F238E27FC236}">
                <a16:creationId xmlns:a16="http://schemas.microsoft.com/office/drawing/2014/main" id="{AD292621-9904-4D1E-9CC7-482B1059EB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23240" y="3992870"/>
            <a:ext cx="1493891" cy="1234270"/>
          </a:xfrm>
          <a:prstGeom prst="rect">
            <a:avLst/>
          </a:prstGeom>
        </p:spPr>
      </p:pic>
    </p:spTree>
    <p:extLst>
      <p:ext uri="{BB962C8B-B14F-4D97-AF65-F5344CB8AC3E}">
        <p14:creationId xmlns:p14="http://schemas.microsoft.com/office/powerpoint/2010/main" val="3492789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5732" y="308489"/>
            <a:ext cx="10984089" cy="3391954"/>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cs typeface="Arial" panose="020B0604020202020204" pitchFamily="34" charset="0"/>
              </a:rPr>
              <a:t>true sunk posts. The pasture behind, taking in nearly half our claim, was fenced tight. The barn was small, but it was solid, and we were raising a loft at one end for the alfalfa growing green in the north forty. We had a fair-sized field in potatoes that year and father was trying a new corn he had sent all the way to Washington for and they were showing properly in </a:t>
            </a:r>
            <a:r>
              <a:rPr lang="en-US" sz="2800" dirty="0" err="1">
                <a:effectLst/>
                <a:latin typeface="Arial" panose="020B0604020202020204" pitchFamily="34" charset="0"/>
                <a:ea typeface="Calibri" panose="020F0502020204030204" pitchFamily="34" charset="0"/>
                <a:cs typeface="Arial" panose="020B0604020202020204" pitchFamily="34" charset="0"/>
              </a:rPr>
              <a:t>weedless</a:t>
            </a:r>
            <a:r>
              <a:rPr lang="en-US" sz="2800" dirty="0">
                <a:effectLst/>
                <a:latin typeface="Arial" panose="020B0604020202020204" pitchFamily="34" charset="0"/>
                <a:ea typeface="Calibri" panose="020F0502020204030204" pitchFamily="34" charset="0"/>
                <a:cs typeface="Arial" panose="020B0604020202020204" pitchFamily="34" charset="0"/>
              </a:rPr>
              <a:t> rows.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marL="1734820" marR="1734820" algn="ctr">
              <a:spcBef>
                <a:spcPts val="0"/>
              </a:spcBef>
              <a:spcAft>
                <a:spcPts val="0"/>
              </a:spcAft>
            </a:pPr>
            <a:r>
              <a:rPr lang="en-US" sz="2800" b="1" kern="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580702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6" descr="https://www.gutenberg.org/files/120/120-h/images/enlarge.jpg">
            <a:hlinkClick r:id="rId2"/>
          </p:cNvPr>
          <p:cNvSpPr>
            <a:spLocks noChangeAspect="1" noChangeArrowheads="1"/>
          </p:cNvSpPr>
          <p:nvPr/>
        </p:nvSpPr>
        <p:spPr bwMode="auto">
          <a:xfrm>
            <a:off x="0" y="457200"/>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ttps://www.gutenberg.org/files/120/120-h/images/enlarge.jpg">
            <a:hlinkClick r:id="rId3"/>
          </p:cNvPr>
          <p:cNvSpPr>
            <a:spLocks noChangeAspect="1" noChangeArrowheads="1"/>
          </p:cNvSpPr>
          <p:nvPr/>
        </p:nvSpPr>
        <p:spPr bwMode="auto">
          <a:xfrm>
            <a:off x="0" y="1216025"/>
            <a:ext cx="3016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3"/>
          <p:cNvSpPr>
            <a:spLocks noChangeArrowheads="1"/>
          </p:cNvSpPr>
          <p:nvPr/>
        </p:nvSpPr>
        <p:spPr bwMode="auto">
          <a:xfrm>
            <a:off x="194310" y="727800"/>
            <a:ext cx="1199769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TREASURE ISLAND</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PART ONE—The Old Buccaneer</a:t>
            </a:r>
            <a:endParaRPr kumimoji="0" lang="en-US" altLang="en-US" sz="11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4"/>
          <p:cNvSpPr>
            <a:spLocks noChangeArrowheads="1"/>
          </p:cNvSpPr>
          <p:nvPr/>
        </p:nvSpPr>
        <p:spPr bwMode="auto">
          <a:xfrm>
            <a:off x="3257550" y="1804772"/>
            <a:ext cx="106695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Old Sea-dog at the "Admiral </a:t>
            </a:r>
            <a:r>
              <a:rPr kumimoji="0" lang="en-US" altLang="en-US" sz="2200" b="1"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Benbow</a:t>
            </a:r>
            <a:r>
              <a:rPr kumimoji="0" lang="en-US" altLang="en-US" sz="2200" b="1"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5"/>
          <p:cNvSpPr>
            <a:spLocks noChangeArrowheads="1"/>
          </p:cNvSpPr>
          <p:nvPr/>
        </p:nvSpPr>
        <p:spPr bwMode="auto">
          <a:xfrm rot="10800000" flipV="1">
            <a:off x="1714500" y="2221868"/>
            <a:ext cx="805815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15240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SQUIRE TRELAWNEY, Dr.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Livesey</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and the rest of these gentlemen having asked me to write down the whole particulars about Treasure Island, from the beginning to the end, keeping nothing back but the bearings of the island, and that only because there is still treasure not yet lifted, I take up my pen in the year of grace 1732 and go back to the time when my father kept the Admiral </a:t>
            </a:r>
            <a:r>
              <a:rPr kumimoji="0" lang="en-US" altLang="en-US" sz="2800" b="0" i="0" u="none" strike="noStrike" cap="none" normalizeH="0" baseline="0" dirty="0" err="1">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Benbow</a:t>
            </a:r>
            <a:r>
              <a:rPr kumimoji="0" lang="en-US" altLang="en-US" sz="2800" b="0" i="0" u="none" strike="noStrike" cap="none" normalizeH="0" baseline="0" dirty="0">
                <a:ln>
                  <a:noFill/>
                </a:ln>
                <a:solidFill>
                  <a:srgbClr val="000000"/>
                </a:solidFill>
                <a:effectLst/>
                <a:latin typeface="Arial" panose="020B0604020202020204" pitchFamily="34" charset="0"/>
                <a:ea typeface="Times New Roman" panose="02020603050405020304" pitchFamily="18" charset="0"/>
                <a:cs typeface="Arial" panose="020B0604020202020204" pitchFamily="34" charset="0"/>
              </a:rPr>
              <a:t> inn and the brown old seaman with the sabre cut first took up his lodging under our roof.</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708009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3778" y="225779"/>
            <a:ext cx="8410222" cy="4401205"/>
          </a:xfrm>
          <a:prstGeom prst="rect">
            <a:avLst/>
          </a:prstGeom>
        </p:spPr>
        <p:txBody>
          <a:bodyPr wrap="square">
            <a:spAutoFit/>
          </a:bodyPr>
          <a:lstStyle/>
          <a:p>
            <a:r>
              <a:rPr lang="en-US" sz="2800" dirty="0">
                <a:solidFill>
                  <a:srgbClr val="000000"/>
                </a:solidFill>
                <a:effectLst/>
                <a:latin typeface="Arial" panose="020B0604020202020204" pitchFamily="34" charset="0"/>
                <a:ea typeface="Times New Roman" panose="02020603050405020304" pitchFamily="18" charset="0"/>
              </a:rPr>
              <a:t>I remember him as if it were yesterday, as he came plodding to the inn door, his sea-chest following behind him in a hand-barrow—a tall, strong, heavy, nut-brown man, his tarry pigtail falling over the shoulder of his soiled blue coat, his hands ragged and scarred, with black, broken nails, and the sabre cut across one cheek, a dirty, livid white. I remember him looking round the cover and whistling to himself as he did so, and then breaking out in that old </a:t>
            </a:r>
            <a:endParaRPr lang="en-US" sz="2800" dirty="0"/>
          </a:p>
        </p:txBody>
      </p:sp>
    </p:spTree>
    <p:extLst>
      <p:ext uri="{BB962C8B-B14F-4D97-AF65-F5344CB8AC3E}">
        <p14:creationId xmlns:p14="http://schemas.microsoft.com/office/powerpoint/2010/main" val="2713979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1867" y="0"/>
            <a:ext cx="8602133" cy="4909036"/>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sea-song that he sang so often afterwards:</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marL="1156335" marR="0" algn="just">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"Fifteen men on the dead man's chest—</a:t>
            </a:r>
            <a:r>
              <a:rPr lang="en-US" sz="2800" i="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Yo</a:t>
            </a:r>
            <a:r>
              <a:rPr lang="en-US" sz="2800"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-ho-ho, and a bottle of rum!"</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 the high, old tottering voice that seemed to have been tuned and broken at the capstan bars. Then he rapped on the door with a bit of stick like a handspike that he carried, and when my father appeared, called roughly for a glass of rum. This, when it was brought to him, he drank slowly, like a connoisseur, lingering on the taste and still looking about him at the cliffs and up at our signboard.</a:t>
            </a:r>
            <a:endParaRPr lang="en-US" sz="28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1967774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83644" y="148471"/>
            <a:ext cx="8884356" cy="6709529"/>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"This is a handy cove," says he at length; "and a pleasant </a:t>
            </a:r>
            <a:r>
              <a:rPr lang="en-US" sz="2800" dirty="0" err="1">
                <a:solidFill>
                  <a:srgbClr val="000000"/>
                </a:solidFill>
                <a:effectLst/>
                <a:latin typeface="Arial" panose="020B0604020202020204" pitchFamily="34" charset="0"/>
                <a:ea typeface="Times New Roman" panose="02020603050405020304" pitchFamily="18" charset="0"/>
              </a:rPr>
              <a:t>sittyated</a:t>
            </a:r>
            <a:r>
              <a:rPr lang="en-US" sz="2800" dirty="0">
                <a:solidFill>
                  <a:srgbClr val="000000"/>
                </a:solidFill>
                <a:effectLst/>
                <a:latin typeface="Arial" panose="020B0604020202020204" pitchFamily="34" charset="0"/>
                <a:ea typeface="Times New Roman" panose="02020603050405020304" pitchFamily="18" charset="0"/>
              </a:rPr>
              <a:t> grog-shop. Much company, mate?"</a:t>
            </a:r>
            <a:endParaRPr lang="en-US" sz="2800" dirty="0">
              <a:effectLst/>
              <a:latin typeface="Times New Roman" panose="02020603050405020304" pitchFamily="18" charset="0"/>
              <a:ea typeface="Times New Roman" panose="02020603050405020304" pitchFamily="18" charset="0"/>
            </a:endParaRPr>
          </a:p>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My father told him no, very little company, the more was the pity.</a:t>
            </a:r>
            <a:endParaRPr lang="en-US" sz="2800" dirty="0">
              <a:effectLst/>
              <a:latin typeface="Times New Roman" panose="02020603050405020304" pitchFamily="18" charset="0"/>
              <a:ea typeface="Times New Roman" panose="02020603050405020304" pitchFamily="18" charset="0"/>
            </a:endParaRPr>
          </a:p>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"Well, then," said he, "this is the berth for me. Here you, </a:t>
            </a:r>
            <a:r>
              <a:rPr lang="en-US" sz="2800" dirty="0" err="1">
                <a:solidFill>
                  <a:srgbClr val="000000"/>
                </a:solidFill>
                <a:effectLst/>
                <a:latin typeface="Arial" panose="020B0604020202020204" pitchFamily="34" charset="0"/>
                <a:ea typeface="Times New Roman" panose="02020603050405020304" pitchFamily="18" charset="0"/>
              </a:rPr>
              <a:t>matey</a:t>
            </a:r>
            <a:r>
              <a:rPr lang="en-US" sz="2800" dirty="0">
                <a:solidFill>
                  <a:srgbClr val="000000"/>
                </a:solidFill>
                <a:effectLst/>
                <a:latin typeface="Arial" panose="020B0604020202020204" pitchFamily="34" charset="0"/>
                <a:ea typeface="Times New Roman" panose="02020603050405020304" pitchFamily="18" charset="0"/>
              </a:rPr>
              <a:t>," he cried to the man who trundled the barrow; "bring up alongside and help up my chest. I'll stay here a bit," he continued. "I'm a plain man; rum and bacon and eggs is what I want, and that head up there for to watch ships off. What you </a:t>
            </a:r>
            <a:r>
              <a:rPr lang="en-US" sz="2800" dirty="0" err="1">
                <a:solidFill>
                  <a:srgbClr val="000000"/>
                </a:solidFill>
                <a:effectLst/>
                <a:latin typeface="Arial" panose="020B0604020202020204" pitchFamily="34" charset="0"/>
                <a:ea typeface="Times New Roman" panose="02020603050405020304" pitchFamily="18" charset="0"/>
              </a:rPr>
              <a:t>mought</a:t>
            </a:r>
            <a:r>
              <a:rPr lang="en-US" sz="2800" dirty="0">
                <a:solidFill>
                  <a:srgbClr val="000000"/>
                </a:solidFill>
                <a:effectLst/>
                <a:latin typeface="Arial" panose="020B0604020202020204" pitchFamily="34" charset="0"/>
                <a:ea typeface="Times New Roman" panose="02020603050405020304" pitchFamily="18" charset="0"/>
              </a:rPr>
              <a:t> call me? You </a:t>
            </a:r>
            <a:r>
              <a:rPr lang="en-US" sz="2800" dirty="0" err="1">
                <a:solidFill>
                  <a:srgbClr val="000000"/>
                </a:solidFill>
                <a:effectLst/>
                <a:latin typeface="Arial" panose="020B0604020202020204" pitchFamily="34" charset="0"/>
                <a:ea typeface="Times New Roman" panose="02020603050405020304" pitchFamily="18" charset="0"/>
              </a:rPr>
              <a:t>mought</a:t>
            </a:r>
            <a:r>
              <a:rPr lang="en-US" sz="2800" dirty="0">
                <a:solidFill>
                  <a:srgbClr val="000000"/>
                </a:solidFill>
                <a:effectLst/>
                <a:latin typeface="Arial" panose="020B0604020202020204" pitchFamily="34" charset="0"/>
                <a:ea typeface="Times New Roman" panose="02020603050405020304" pitchFamily="18" charset="0"/>
              </a:rPr>
              <a:t> call me captain. Oh, I see what you're at—there"; and he threw down three or four gold pieces on the threshold. "You can tell me when I've worked through that," says he, looking as fierce as a commander.</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578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9911" y="1275643"/>
            <a:ext cx="10080978" cy="4401205"/>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And indeed bad as his clothes were and coarsely as he spoke, he had none of the appearance of a man who sailed before the mast, but seemed like a mate or skipper accustomed to be obeyed or to strike. The man who came with the barrow told us the mail had set him down the morning before at the Royal George, that he had inquired what inns there were along the coast, and hearing ours well spoken of, I suppose, and described as lonely, had chosen it from the others for his place of residence. And that was all we could learn of our guest.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858758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289" y="248356"/>
            <a:ext cx="10961511" cy="4832092"/>
          </a:xfrm>
          <a:prstGeom prst="rect">
            <a:avLst/>
          </a:prstGeom>
        </p:spPr>
        <p:txBody>
          <a:bodyPr wrap="square">
            <a:spAutoFit/>
          </a:bodyPr>
          <a:lstStyle/>
          <a:p>
            <a:r>
              <a:rPr lang="en-US" sz="2800" dirty="0">
                <a:solidFill>
                  <a:srgbClr val="000000"/>
                </a:solidFill>
                <a:effectLst/>
                <a:latin typeface="Arial" panose="020B0604020202020204" pitchFamily="34" charset="0"/>
                <a:ea typeface="Times New Roman" panose="02020603050405020304" pitchFamily="18" charset="0"/>
              </a:rPr>
              <a:t>He was a very silent man by custom. All day he hung round the cove or upon the cliffs with a brass telescope; all evening he sat in a corner of the </a:t>
            </a:r>
            <a:r>
              <a:rPr lang="en-US" sz="2800" dirty="0" err="1">
                <a:solidFill>
                  <a:srgbClr val="000000"/>
                </a:solidFill>
                <a:effectLst/>
                <a:latin typeface="Arial" panose="020B0604020202020204" pitchFamily="34" charset="0"/>
                <a:ea typeface="Times New Roman" panose="02020603050405020304" pitchFamily="18" charset="0"/>
              </a:rPr>
              <a:t>parlour</a:t>
            </a:r>
            <a:r>
              <a:rPr lang="en-US" sz="2800" dirty="0">
                <a:solidFill>
                  <a:srgbClr val="000000"/>
                </a:solidFill>
                <a:effectLst/>
                <a:latin typeface="Arial" panose="020B0604020202020204" pitchFamily="34" charset="0"/>
                <a:ea typeface="Times New Roman" panose="02020603050405020304" pitchFamily="18" charset="0"/>
              </a:rPr>
              <a:t> next the fire and drank rum and water very strong. Mostly he would not speak when spoken to, only look up sudden and fierce and blow through his nose like a fog-horn; and we and the people who came about our house soon learned to let him be. Every day when he came back from his stroll he would ask if any seafaring men had gone by along the road. At first we thought it was the want of company of his own kind that made him ask this question, but at last we began to see he was desirous to avoid them. </a:t>
            </a:r>
            <a:endParaRPr lang="en-US" sz="2800" dirty="0"/>
          </a:p>
        </p:txBody>
      </p:sp>
    </p:spTree>
    <p:extLst>
      <p:ext uri="{BB962C8B-B14F-4D97-AF65-F5344CB8AC3E}">
        <p14:creationId xmlns:p14="http://schemas.microsoft.com/office/powerpoint/2010/main" val="19179264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400" y="191911"/>
            <a:ext cx="10690578" cy="4401205"/>
          </a:xfrm>
          <a:prstGeom prst="rect">
            <a:avLst/>
          </a:prstGeom>
        </p:spPr>
        <p:txBody>
          <a:bodyPr wrap="square">
            <a:spAutoFit/>
          </a:bodyPr>
          <a:lstStyle/>
          <a:p>
            <a:r>
              <a:rPr lang="en-US" sz="2800" dirty="0">
                <a:solidFill>
                  <a:srgbClr val="000000"/>
                </a:solidFill>
                <a:effectLst/>
                <a:latin typeface="Arial" panose="020B0604020202020204" pitchFamily="34" charset="0"/>
                <a:ea typeface="Times New Roman" panose="02020603050405020304" pitchFamily="18" charset="0"/>
              </a:rPr>
              <a:t>When a seaman did put up at the Admiral </a:t>
            </a:r>
            <a:r>
              <a:rPr lang="en-US" sz="2800" dirty="0" err="1">
                <a:solidFill>
                  <a:srgbClr val="000000"/>
                </a:solidFill>
                <a:effectLst/>
                <a:latin typeface="Arial" panose="020B0604020202020204" pitchFamily="34" charset="0"/>
                <a:ea typeface="Times New Roman" panose="02020603050405020304" pitchFamily="18" charset="0"/>
              </a:rPr>
              <a:t>Benbow</a:t>
            </a:r>
            <a:r>
              <a:rPr lang="en-US" sz="2800" dirty="0">
                <a:solidFill>
                  <a:srgbClr val="000000"/>
                </a:solidFill>
                <a:effectLst/>
                <a:latin typeface="Arial" panose="020B0604020202020204" pitchFamily="34" charset="0"/>
                <a:ea typeface="Times New Roman" panose="02020603050405020304" pitchFamily="18" charset="0"/>
              </a:rPr>
              <a:t> (as now and then some did, making by the coast road for Bristol) he would look in at him through the curtained door before he entered the </a:t>
            </a:r>
            <a:r>
              <a:rPr lang="en-US" sz="2800" dirty="0" err="1">
                <a:solidFill>
                  <a:srgbClr val="000000"/>
                </a:solidFill>
                <a:effectLst/>
                <a:latin typeface="Arial" panose="020B0604020202020204" pitchFamily="34" charset="0"/>
                <a:ea typeface="Times New Roman" panose="02020603050405020304" pitchFamily="18" charset="0"/>
              </a:rPr>
              <a:t>parlour</a:t>
            </a:r>
            <a:r>
              <a:rPr lang="en-US" sz="2800" dirty="0">
                <a:solidFill>
                  <a:srgbClr val="000000"/>
                </a:solidFill>
                <a:effectLst/>
                <a:latin typeface="Arial" panose="020B0604020202020204" pitchFamily="34" charset="0"/>
                <a:ea typeface="Times New Roman" panose="02020603050405020304" pitchFamily="18" charset="0"/>
              </a:rPr>
              <a:t>; and he was always sure to be as silent as a mouse when any such was present. For me, at least, there was no secret about the matter, for I was, in a way, a sharer in his alarms. He had taken me aside one day and promised me a silver </a:t>
            </a:r>
            <a:r>
              <a:rPr lang="en-US" sz="2800" dirty="0" err="1">
                <a:solidFill>
                  <a:srgbClr val="000000"/>
                </a:solidFill>
                <a:effectLst/>
                <a:latin typeface="Arial" panose="020B0604020202020204" pitchFamily="34" charset="0"/>
                <a:ea typeface="Times New Roman" panose="02020603050405020304" pitchFamily="18" charset="0"/>
              </a:rPr>
              <a:t>fourpenny</a:t>
            </a:r>
            <a:r>
              <a:rPr lang="en-US" sz="2800" dirty="0">
                <a:solidFill>
                  <a:srgbClr val="000000"/>
                </a:solidFill>
                <a:effectLst/>
                <a:latin typeface="Arial" panose="020B0604020202020204" pitchFamily="34" charset="0"/>
                <a:ea typeface="Times New Roman" panose="02020603050405020304" pitchFamily="18" charset="0"/>
              </a:rPr>
              <a:t> on the first of every month if I would only keep my "weather-eye open for a seafaring man with one leg" and let him know the moment he appeared.</a:t>
            </a:r>
            <a:endParaRPr lang="en-US" sz="2800" dirty="0"/>
          </a:p>
        </p:txBody>
      </p:sp>
    </p:spTree>
    <p:extLst>
      <p:ext uri="{BB962C8B-B14F-4D97-AF65-F5344CB8AC3E}">
        <p14:creationId xmlns:p14="http://schemas.microsoft.com/office/powerpoint/2010/main" val="17264778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977" y="237068"/>
            <a:ext cx="11221155" cy="4008790"/>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Often enough when the first of the month came round and I applied to him for my wage, he would only blow through his nose at me and stare me down, but before the week was out he was sure to think better of it, bring me my four-penny piece, and repeat his orders to look out for "the seafaring man with one leg."</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Arial" panose="020B0604020202020204" pitchFamily="34" charset="0"/>
                <a:ea typeface="Times New Roman" panose="02020603050405020304" pitchFamily="18" charset="0"/>
              </a:rPr>
              <a:t>How that personage haunted my dreams, I need scarcely tell you. On stormy nights, when the wind shook the four corners of the house and the surf roared along the cove and up the cliffs, I would see him in a thousand forms, and with a thousand diabolical expressions.</a:t>
            </a:r>
            <a:endParaRPr lang="en-US" sz="2800" dirty="0"/>
          </a:p>
        </p:txBody>
      </p:sp>
    </p:spTree>
    <p:extLst>
      <p:ext uri="{BB962C8B-B14F-4D97-AF65-F5344CB8AC3E}">
        <p14:creationId xmlns:p14="http://schemas.microsoft.com/office/powerpoint/2010/main" val="66689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0578" y="259644"/>
            <a:ext cx="10792178" cy="4008790"/>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Now the leg would be cut off at the knee, now at the hip; now he was a monstrous kind of a creature who had never had but the one leg, and that in the middle of his body. To see him leap and run and pursue me over hedge and ditch was the worst of nightmares. And altogether I paid pretty dear for my monthly </a:t>
            </a:r>
            <a:r>
              <a:rPr lang="en-US" sz="2800" dirty="0" err="1">
                <a:solidFill>
                  <a:srgbClr val="000000"/>
                </a:solidFill>
                <a:effectLst/>
                <a:latin typeface="Arial" panose="020B0604020202020204" pitchFamily="34" charset="0"/>
                <a:ea typeface="Times New Roman" panose="02020603050405020304" pitchFamily="18" charset="0"/>
              </a:rPr>
              <a:t>fourpenny</a:t>
            </a:r>
            <a:r>
              <a:rPr lang="en-US" sz="2800" dirty="0">
                <a:solidFill>
                  <a:srgbClr val="000000"/>
                </a:solidFill>
                <a:effectLst/>
                <a:latin typeface="Arial" panose="020B0604020202020204" pitchFamily="34" charset="0"/>
                <a:ea typeface="Times New Roman" panose="02020603050405020304" pitchFamily="18" charset="0"/>
              </a:rPr>
              <a:t> piece, in the shape of these abominable fancies.</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Arial" panose="020B0604020202020204" pitchFamily="34" charset="0"/>
                <a:ea typeface="Times New Roman" panose="02020603050405020304" pitchFamily="18" charset="0"/>
              </a:rPr>
              <a:t>But though I was so terrified by the idea of the seafaring man with one leg, I was far less afraid of the captain himself than anybody else who knew him. </a:t>
            </a:r>
            <a:endParaRPr lang="en-US" sz="2800" dirty="0"/>
          </a:p>
        </p:txBody>
      </p:sp>
    </p:spTree>
    <p:extLst>
      <p:ext uri="{BB962C8B-B14F-4D97-AF65-F5344CB8AC3E}">
        <p14:creationId xmlns:p14="http://schemas.microsoft.com/office/powerpoint/2010/main" val="1009258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Rectangle 5"/>
          <p:cNvSpPr>
            <a:spLocks noChangeArrowheads="1"/>
          </p:cNvSpPr>
          <p:nvPr/>
        </p:nvSpPr>
        <p:spPr bwMode="auto">
          <a:xfrm>
            <a:off x="0" y="1104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6"/>
          <p:cNvSpPr>
            <a:spLocks noChangeArrowheads="1"/>
          </p:cNvSpPr>
          <p:nvPr/>
        </p:nvSpPr>
        <p:spPr bwMode="auto">
          <a:xfrm>
            <a:off x="0" y="18192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7"/>
          <p:cNvSpPr>
            <a:spLocks noChangeArrowheads="1"/>
          </p:cNvSpPr>
          <p:nvPr/>
        </p:nvSpPr>
        <p:spPr bwMode="auto">
          <a:xfrm>
            <a:off x="1478844" y="1150471"/>
            <a:ext cx="10713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worms onto the hooks. They put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2"/>
          <p:cNvSpPr>
            <a:spLocks noChangeArrowheads="1"/>
          </p:cNvSpPr>
          <p:nvPr/>
        </p:nvSpPr>
        <p:spPr bwMode="auto">
          <a:xfrm>
            <a:off x="0" y="1171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3"/>
          <p:cNvSpPr>
            <a:spLocks noChangeArrowheads="1"/>
          </p:cNvSpPr>
          <p:nvPr/>
        </p:nvSpPr>
        <p:spPr bwMode="auto">
          <a:xfrm>
            <a:off x="0" y="2162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4"/>
          <p:cNvSpPr>
            <a:spLocks noChangeArrowheads="1"/>
          </p:cNvSpPr>
          <p:nvPr/>
        </p:nvSpPr>
        <p:spPr bwMode="auto">
          <a:xfrm>
            <a:off x="1485900" y="2628699"/>
            <a:ext cx="62321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hooks in the water. They     sit 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20"/>
          <p:cNvSpPr>
            <a:spLocks noChangeArrowheads="1"/>
          </p:cNvSpPr>
          <p:nvPr/>
        </p:nvSpPr>
        <p:spPr bwMode="auto">
          <a:xfrm>
            <a:off x="0" y="2381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1"/>
          <p:cNvSpPr>
            <a:spLocks noChangeArrowheads="1"/>
          </p:cNvSpPr>
          <p:nvPr/>
        </p:nvSpPr>
        <p:spPr bwMode="auto">
          <a:xfrm>
            <a:off x="0" y="3143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22"/>
          <p:cNvSpPr>
            <a:spLocks noChangeArrowheads="1"/>
          </p:cNvSpPr>
          <p:nvPr/>
        </p:nvSpPr>
        <p:spPr bwMode="auto">
          <a:xfrm rot="10800000" flipV="1">
            <a:off x="1478844" y="4489423"/>
            <a:ext cx="107131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fish.       They     eat the apples.    They        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4" name="Picture 23" descr="A close up of an animal&#10;&#10;Description automatically generated">
            <a:extLst>
              <a:ext uri="{FF2B5EF4-FFF2-40B4-BE49-F238E27FC236}">
                <a16:creationId xmlns:a16="http://schemas.microsoft.com/office/drawing/2014/main" id="{19633F81-CFD7-42D7-9AEA-7AB8C20818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717" y="98885"/>
            <a:ext cx="1494804" cy="1118767"/>
          </a:xfrm>
          <a:prstGeom prst="rect">
            <a:avLst/>
          </a:prstGeom>
        </p:spPr>
      </p:pic>
      <p:pic>
        <p:nvPicPr>
          <p:cNvPr id="25" name="Picture 24" descr="A picture containing indoor, wood, wooden, sitting&#10;&#10;Description automatically generated">
            <a:extLst>
              <a:ext uri="{FF2B5EF4-FFF2-40B4-BE49-F238E27FC236}">
                <a16:creationId xmlns:a16="http://schemas.microsoft.com/office/drawing/2014/main" id="{E52F270B-016E-4B41-A294-2964BF5E5C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3289" y="359570"/>
            <a:ext cx="1033679" cy="775259"/>
          </a:xfrm>
          <a:prstGeom prst="rect">
            <a:avLst/>
          </a:prstGeom>
        </p:spPr>
      </p:pic>
      <p:pic>
        <p:nvPicPr>
          <p:cNvPr id="26" name="Picture 25" descr="A picture containing floor, person, indoor, boy&#10;&#10;Description automatically generated">
            <a:extLst>
              <a:ext uri="{FF2B5EF4-FFF2-40B4-BE49-F238E27FC236}">
                <a16:creationId xmlns:a16="http://schemas.microsoft.com/office/drawing/2014/main" id="{A3AAB743-4E8C-418D-897A-24C8CF453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5034" y="239261"/>
            <a:ext cx="849652" cy="988327"/>
          </a:xfrm>
          <a:prstGeom prst="rect">
            <a:avLst/>
          </a:prstGeom>
        </p:spPr>
      </p:pic>
      <p:pic>
        <p:nvPicPr>
          <p:cNvPr id="27" name="Picture 26" descr="A picture containing indoor, wood, wooden, sitting&#10;&#10;Description automatically generated">
            <a:extLst>
              <a:ext uri="{FF2B5EF4-FFF2-40B4-BE49-F238E27FC236}">
                <a16:creationId xmlns:a16="http://schemas.microsoft.com/office/drawing/2014/main" id="{7274A30A-8956-4418-AC33-6427287083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279" y="1832937"/>
            <a:ext cx="1033679" cy="775259"/>
          </a:xfrm>
          <a:prstGeom prst="rect">
            <a:avLst/>
          </a:prstGeom>
        </p:spPr>
      </p:pic>
      <p:pic>
        <p:nvPicPr>
          <p:cNvPr id="2" name="Picture 1">
            <a:extLst>
              <a:ext uri="{FF2B5EF4-FFF2-40B4-BE49-F238E27FC236}">
                <a16:creationId xmlns:a16="http://schemas.microsoft.com/office/drawing/2014/main" id="{BA463DDF-E5B2-4C53-B1E6-BDE50932CD61}"/>
              </a:ext>
            </a:extLst>
          </p:cNvPr>
          <p:cNvPicPr>
            <a:picLocks noChangeAspect="1"/>
          </p:cNvPicPr>
          <p:nvPr/>
        </p:nvPicPr>
        <p:blipFill>
          <a:blip r:embed="rId5"/>
          <a:stretch>
            <a:fillRect/>
          </a:stretch>
        </p:blipFill>
        <p:spPr>
          <a:xfrm>
            <a:off x="4256703" y="1694795"/>
            <a:ext cx="653171" cy="1005863"/>
          </a:xfrm>
          <a:prstGeom prst="rect">
            <a:avLst/>
          </a:prstGeom>
        </p:spPr>
      </p:pic>
      <p:pic>
        <p:nvPicPr>
          <p:cNvPr id="16" name="Picture 15" descr="A picture containing person, outdoor, road, man&#10;&#10;Description automatically generated">
            <a:extLst>
              <a:ext uri="{FF2B5EF4-FFF2-40B4-BE49-F238E27FC236}">
                <a16:creationId xmlns:a16="http://schemas.microsoft.com/office/drawing/2014/main" id="{72A11627-4D8D-4349-B6DD-B25E48A65B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5819" y="1704369"/>
            <a:ext cx="1318404" cy="988803"/>
          </a:xfrm>
          <a:prstGeom prst="rect">
            <a:avLst/>
          </a:prstGeom>
        </p:spPr>
      </p:pic>
      <p:pic>
        <p:nvPicPr>
          <p:cNvPr id="31" name="Picture 30" descr="A group of people posing for a photo&#10;&#10;Description automatically generated">
            <a:extLst>
              <a:ext uri="{FF2B5EF4-FFF2-40B4-BE49-F238E27FC236}">
                <a16:creationId xmlns:a16="http://schemas.microsoft.com/office/drawing/2014/main" id="{94D68805-F1E8-42D6-9182-5C65C660D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346" y="1875483"/>
            <a:ext cx="1143000" cy="801243"/>
          </a:xfrm>
          <a:prstGeom prst="rect">
            <a:avLst/>
          </a:prstGeom>
        </p:spPr>
      </p:pic>
      <p:pic>
        <p:nvPicPr>
          <p:cNvPr id="18" name="Picture 17" descr="A fish swimming under water&#10;&#10;Description automatically generated">
            <a:extLst>
              <a:ext uri="{FF2B5EF4-FFF2-40B4-BE49-F238E27FC236}">
                <a16:creationId xmlns:a16="http://schemas.microsoft.com/office/drawing/2014/main" id="{EBC8BD5E-96B4-4D86-BEF5-2C44F9EDF10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638" y="3385237"/>
            <a:ext cx="1549214" cy="1161911"/>
          </a:xfrm>
          <a:prstGeom prst="rect">
            <a:avLst/>
          </a:prstGeom>
        </p:spPr>
      </p:pic>
      <p:pic>
        <p:nvPicPr>
          <p:cNvPr id="34" name="Picture 33" descr="A group of people posing for a photo&#10;&#10;Description automatically generated">
            <a:extLst>
              <a:ext uri="{FF2B5EF4-FFF2-40B4-BE49-F238E27FC236}">
                <a16:creationId xmlns:a16="http://schemas.microsoft.com/office/drawing/2014/main" id="{273467B2-51D7-4D91-B82C-7671AE0E22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6627" y="3745905"/>
            <a:ext cx="1143000" cy="801243"/>
          </a:xfrm>
          <a:prstGeom prst="rect">
            <a:avLst/>
          </a:prstGeom>
        </p:spPr>
      </p:pic>
      <p:pic>
        <p:nvPicPr>
          <p:cNvPr id="35" name="Picture 34" descr="A person sitting at a table&#10;&#10;Description automatically generated">
            <a:extLst>
              <a:ext uri="{FF2B5EF4-FFF2-40B4-BE49-F238E27FC236}">
                <a16:creationId xmlns:a16="http://schemas.microsoft.com/office/drawing/2014/main" id="{3C59ABCA-645F-4AC7-B7B0-C95F3A957C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49246" y="3618766"/>
            <a:ext cx="1216885" cy="915543"/>
          </a:xfrm>
          <a:prstGeom prst="rect">
            <a:avLst/>
          </a:prstGeom>
        </p:spPr>
      </p:pic>
      <p:pic>
        <p:nvPicPr>
          <p:cNvPr id="36" name="Picture 35" descr="A red apple&#10;&#10;Description automatically generated">
            <a:extLst>
              <a:ext uri="{FF2B5EF4-FFF2-40B4-BE49-F238E27FC236}">
                <a16:creationId xmlns:a16="http://schemas.microsoft.com/office/drawing/2014/main" id="{0AFB29DA-FE20-4938-AD60-0C476D2EE09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89159" y="3563829"/>
            <a:ext cx="1285875" cy="955854"/>
          </a:xfrm>
          <a:prstGeom prst="rect">
            <a:avLst/>
          </a:prstGeom>
        </p:spPr>
      </p:pic>
      <p:pic>
        <p:nvPicPr>
          <p:cNvPr id="37" name="Picture 36" descr="A group of people posing for a photo&#10;&#10;Description automatically generated">
            <a:extLst>
              <a:ext uri="{FF2B5EF4-FFF2-40B4-BE49-F238E27FC236}">
                <a16:creationId xmlns:a16="http://schemas.microsoft.com/office/drawing/2014/main" id="{BF1D962A-454D-4D57-AD81-EF68A2AA38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6609" y="3732392"/>
            <a:ext cx="1143000" cy="801243"/>
          </a:xfrm>
          <a:prstGeom prst="rect">
            <a:avLst/>
          </a:prstGeom>
        </p:spPr>
      </p:pic>
      <p:pic>
        <p:nvPicPr>
          <p:cNvPr id="20" name="Picture 19">
            <a:extLst>
              <a:ext uri="{FF2B5EF4-FFF2-40B4-BE49-F238E27FC236}">
                <a16:creationId xmlns:a16="http://schemas.microsoft.com/office/drawing/2014/main" id="{D4003FE4-A4B1-42EC-AB2C-93BE8C29CEF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184" y="3428103"/>
            <a:ext cx="1549214" cy="1161911"/>
          </a:xfrm>
          <a:prstGeom prst="rect">
            <a:avLst/>
          </a:prstGeom>
        </p:spPr>
      </p:pic>
    </p:spTree>
    <p:extLst>
      <p:ext uri="{BB962C8B-B14F-4D97-AF65-F5344CB8AC3E}">
        <p14:creationId xmlns:p14="http://schemas.microsoft.com/office/powerpoint/2010/main" val="5957028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289" y="248356"/>
            <a:ext cx="11232444" cy="3539430"/>
          </a:xfrm>
          <a:prstGeom prst="rect">
            <a:avLst/>
          </a:prstGeom>
        </p:spPr>
        <p:txBody>
          <a:bodyPr wrap="square">
            <a:spAutoFit/>
          </a:bodyPr>
          <a:lstStyle/>
          <a:p>
            <a:r>
              <a:rPr lang="en-US" sz="2800" dirty="0">
                <a:solidFill>
                  <a:srgbClr val="000000"/>
                </a:solidFill>
                <a:effectLst/>
                <a:latin typeface="Arial" panose="020B0604020202020204" pitchFamily="34" charset="0"/>
                <a:ea typeface="Times New Roman" panose="02020603050405020304" pitchFamily="18" charset="0"/>
              </a:rPr>
              <a:t>There were nights when he took a deal more rum and water than his head would carry; and then he would sometimes sit and sing his wicked, old, wild sea-songs, minding nobody; but sometimes he would call for glasses round and force all the trembling company to listen to his stories or bear a chorus to his singing. Often I have heard the house shaking with "</a:t>
            </a:r>
            <a:r>
              <a:rPr lang="en-US" sz="2800" dirty="0" err="1">
                <a:solidFill>
                  <a:srgbClr val="000000"/>
                </a:solidFill>
                <a:effectLst/>
                <a:latin typeface="Arial" panose="020B0604020202020204" pitchFamily="34" charset="0"/>
                <a:ea typeface="Times New Roman" panose="02020603050405020304" pitchFamily="18" charset="0"/>
              </a:rPr>
              <a:t>Yo</a:t>
            </a:r>
            <a:r>
              <a:rPr lang="en-US" sz="2800" dirty="0">
                <a:solidFill>
                  <a:srgbClr val="000000"/>
                </a:solidFill>
                <a:effectLst/>
                <a:latin typeface="Arial" panose="020B0604020202020204" pitchFamily="34" charset="0"/>
                <a:ea typeface="Times New Roman" panose="02020603050405020304" pitchFamily="18" charset="0"/>
              </a:rPr>
              <a:t>-ho-ho, and a bottle of rum," all the </a:t>
            </a:r>
            <a:r>
              <a:rPr lang="en-US" sz="2800" dirty="0" err="1">
                <a:solidFill>
                  <a:srgbClr val="000000"/>
                </a:solidFill>
                <a:effectLst/>
                <a:latin typeface="Arial" panose="020B0604020202020204" pitchFamily="34" charset="0"/>
                <a:ea typeface="Times New Roman" panose="02020603050405020304" pitchFamily="18" charset="0"/>
              </a:rPr>
              <a:t>neighbours</a:t>
            </a:r>
            <a:r>
              <a:rPr lang="en-US" sz="2800" dirty="0">
                <a:solidFill>
                  <a:srgbClr val="000000"/>
                </a:solidFill>
                <a:effectLst/>
                <a:latin typeface="Arial" panose="020B0604020202020204" pitchFamily="34" charset="0"/>
                <a:ea typeface="Times New Roman" panose="02020603050405020304" pitchFamily="18" charset="0"/>
              </a:rPr>
              <a:t> joining in for dear life, with the fear of death upon them, and each singing louder than the other to avoid remark.</a:t>
            </a:r>
            <a:endParaRPr lang="en-US" sz="2800" dirty="0"/>
          </a:p>
        </p:txBody>
      </p:sp>
    </p:spTree>
    <p:extLst>
      <p:ext uri="{BB962C8B-B14F-4D97-AF65-F5344CB8AC3E}">
        <p14:creationId xmlns:p14="http://schemas.microsoft.com/office/powerpoint/2010/main" val="39379155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999" y="214490"/>
            <a:ext cx="11345333" cy="4008790"/>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For in these fits he was the most overriding companion ever known; he would slap his hand on the table for silence all round; he would fly up in a passion of anger at a question, or sometimes because none was put, and so he judged the company was not following his story. Nor would he allow anyone to leave the inn till he had drunk himself sleepy and reeled off to bed.</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Arial" panose="020B0604020202020204" pitchFamily="34" charset="0"/>
                <a:ea typeface="Times New Roman" panose="02020603050405020304" pitchFamily="18" charset="0"/>
              </a:rPr>
              <a:t>His stories were what frightened people worst of all. Dreadful stories they were—about hanging, and walking the plank, and storms at sea, and the Dry Tortugas, and wild deeds and places on the Spanish Main.</a:t>
            </a:r>
            <a:endParaRPr lang="en-US" sz="2800" dirty="0"/>
          </a:p>
        </p:txBody>
      </p:sp>
    </p:spTree>
    <p:extLst>
      <p:ext uri="{BB962C8B-B14F-4D97-AF65-F5344CB8AC3E}">
        <p14:creationId xmlns:p14="http://schemas.microsoft.com/office/powerpoint/2010/main" val="2417578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2221" y="124177"/>
            <a:ext cx="11695289" cy="5262979"/>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By his own account he must have lived his life among some of the wickedest men that God ever allowed upon the sea, and the language in which he told these stories shocked our plain country people almost as much as the crimes that he described. My father was always saying the inn would be ruined, for people would soon cease coming there to be tyrannized over and put down, and sent shivering to their beds; but I really believe his presence did us good. People were frightened at the time, but on looking back they rather liked it; it was a fine excitement in a quiet country life, and there was even a party of the younger men who pretended to admire him, calling him a "true sea-dog" and a "real old salt" and such like names, and saying there was the sort of man that made England terrible at sea.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272954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2844" y="237067"/>
            <a:ext cx="11469512" cy="3539430"/>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In one way, indeed, he bade fair to ruin us, for he kept on staying week after week, and at last month after month, so that all the money had been long exhausted, and still my father never plucked up the heart to insist on having more. If ever he mentioned it, the captain blew through his nose so loudly that you might say he roared, and stared my poor father out of the room. I have seen him wringing his hands after such a rebuff, and I am sure the annoyance and the terror he lived in must have greatly hastened his early and unhappy death.</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67646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7999" y="290185"/>
            <a:ext cx="11288889" cy="3970318"/>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All the time he lived with us the captain made no change whatever in his dress but to buy some stockings from a hawker. One of the cocks of his hat having fallen down, he let it hang from that day forth, though it was a great annoyance when it blew. I remember the appearance of his coat, which he patched himself upstairs in his room, and which, before the end, was nothing but patches. He never wrote or received a letter, and he never spoke with any but the </a:t>
            </a:r>
            <a:r>
              <a:rPr lang="en-US" sz="2800" dirty="0" err="1">
                <a:solidFill>
                  <a:srgbClr val="000000"/>
                </a:solidFill>
                <a:effectLst/>
                <a:latin typeface="Arial" panose="020B0604020202020204" pitchFamily="34" charset="0"/>
                <a:ea typeface="Times New Roman" panose="02020603050405020304" pitchFamily="18" charset="0"/>
              </a:rPr>
              <a:t>neighbours</a:t>
            </a:r>
            <a:r>
              <a:rPr lang="en-US" sz="2800" dirty="0">
                <a:solidFill>
                  <a:srgbClr val="000000"/>
                </a:solidFill>
                <a:effectLst/>
                <a:latin typeface="Arial" panose="020B0604020202020204" pitchFamily="34" charset="0"/>
                <a:ea typeface="Times New Roman" panose="02020603050405020304" pitchFamily="18" charset="0"/>
              </a:rPr>
              <a:t>, and with these, for the most part, only when drunk on rum. The great sea-chest none of us had ever seen open.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03969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533" y="135467"/>
            <a:ext cx="11559823" cy="4832092"/>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He was only once crossed, and that was towards the end, when my poor father was far gone in a decline that took him off. Dr. </a:t>
            </a:r>
            <a:r>
              <a:rPr lang="en-US" sz="2800" dirty="0" err="1">
                <a:solidFill>
                  <a:srgbClr val="000000"/>
                </a:solidFill>
                <a:effectLst/>
                <a:latin typeface="Arial" panose="020B0604020202020204" pitchFamily="34" charset="0"/>
                <a:ea typeface="Times New Roman" panose="02020603050405020304" pitchFamily="18" charset="0"/>
              </a:rPr>
              <a:t>Livesey</a:t>
            </a:r>
            <a:r>
              <a:rPr lang="en-US" sz="2800" dirty="0">
                <a:solidFill>
                  <a:srgbClr val="000000"/>
                </a:solidFill>
                <a:effectLst/>
                <a:latin typeface="Arial" panose="020B0604020202020204" pitchFamily="34" charset="0"/>
                <a:ea typeface="Times New Roman" panose="02020603050405020304" pitchFamily="18" charset="0"/>
              </a:rPr>
              <a:t> came late one afternoon to see the patient, took a bit of dinner from my mother, and went into the </a:t>
            </a:r>
            <a:r>
              <a:rPr lang="en-US" sz="2800" dirty="0" err="1">
                <a:solidFill>
                  <a:srgbClr val="000000"/>
                </a:solidFill>
                <a:effectLst/>
                <a:latin typeface="Arial" panose="020B0604020202020204" pitchFamily="34" charset="0"/>
                <a:ea typeface="Times New Roman" panose="02020603050405020304" pitchFamily="18" charset="0"/>
              </a:rPr>
              <a:t>parlour</a:t>
            </a:r>
            <a:r>
              <a:rPr lang="en-US" sz="2800" dirty="0">
                <a:solidFill>
                  <a:srgbClr val="000000"/>
                </a:solidFill>
                <a:effectLst/>
                <a:latin typeface="Arial" panose="020B0604020202020204" pitchFamily="34" charset="0"/>
                <a:ea typeface="Times New Roman" panose="02020603050405020304" pitchFamily="18" charset="0"/>
              </a:rPr>
              <a:t> to smoke a pipe until his horse should come down from the hamlet, for we had no stabling at the old </a:t>
            </a:r>
            <a:r>
              <a:rPr lang="en-US" sz="2800" dirty="0" err="1">
                <a:solidFill>
                  <a:srgbClr val="000000"/>
                </a:solidFill>
                <a:effectLst/>
                <a:latin typeface="Arial" panose="020B0604020202020204" pitchFamily="34" charset="0"/>
                <a:ea typeface="Times New Roman" panose="02020603050405020304" pitchFamily="18" charset="0"/>
              </a:rPr>
              <a:t>Benbow</a:t>
            </a:r>
            <a:r>
              <a:rPr lang="en-US" sz="2800" dirty="0">
                <a:solidFill>
                  <a:srgbClr val="000000"/>
                </a:solidFill>
                <a:effectLst/>
                <a:latin typeface="Arial" panose="020B0604020202020204" pitchFamily="34" charset="0"/>
                <a:ea typeface="Times New Roman" panose="02020603050405020304" pitchFamily="18" charset="0"/>
              </a:rPr>
              <a:t>. I followed him in, and I remember observing the contrast the neat, bright doctor, with his powder as white as snow and his bright, black eyes and pleasant manners, made with the coltish country folk, and above all, with that filthy, heavy, bleared scarecrow of a pirate of ours, sitting, far gone in rum, with his arms on the table. Suddenly he—the captain, that is—began to pipe up his eternal song:</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93283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9289" y="316090"/>
            <a:ext cx="11221155" cy="5693866"/>
          </a:xfrm>
          <a:prstGeom prst="rect">
            <a:avLst/>
          </a:prstGeom>
        </p:spPr>
        <p:txBody>
          <a:bodyPr wrap="square">
            <a:spAutoFit/>
          </a:bodyPr>
          <a:lstStyle/>
          <a:p>
            <a:pPr marL="1156335" marR="0" algn="just">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i="1" dirty="0">
                <a:solidFill>
                  <a:srgbClr val="000000"/>
                </a:solidFill>
                <a:effectLst/>
                <a:latin typeface="Arial" panose="020B0604020202020204" pitchFamily="34" charset="0"/>
                <a:ea typeface="Times New Roman" panose="02020603050405020304" pitchFamily="18" charset="0"/>
              </a:rPr>
              <a:t>"Fifteen men on the dead man's chest—</a:t>
            </a:r>
            <a:r>
              <a:rPr lang="en-US" sz="2800" i="1" dirty="0" err="1">
                <a:solidFill>
                  <a:srgbClr val="000000"/>
                </a:solidFill>
                <a:effectLst/>
                <a:latin typeface="Arial" panose="020B0604020202020204" pitchFamily="34" charset="0"/>
                <a:ea typeface="Times New Roman" panose="02020603050405020304" pitchFamily="18" charset="0"/>
              </a:rPr>
              <a:t>Yo</a:t>
            </a:r>
            <a:r>
              <a:rPr lang="en-US" sz="2800" i="1" dirty="0">
                <a:solidFill>
                  <a:srgbClr val="000000"/>
                </a:solidFill>
                <a:effectLst/>
                <a:latin typeface="Arial" panose="020B0604020202020204" pitchFamily="34" charset="0"/>
                <a:ea typeface="Times New Roman" panose="02020603050405020304" pitchFamily="18" charset="0"/>
              </a:rPr>
              <a:t>-ho-ho, and a bottle of rum!</a:t>
            </a:r>
            <a:endParaRPr lang="en-US" sz="2800" dirty="0">
              <a:effectLst/>
              <a:latin typeface="Times New Roman" panose="02020603050405020304" pitchFamily="18" charset="0"/>
              <a:ea typeface="Times New Roman" panose="02020603050405020304" pitchFamily="18" charset="0"/>
            </a:endParaRPr>
          </a:p>
          <a:p>
            <a:pPr marL="1156335" marR="0" algn="just">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2800" i="1" dirty="0">
                <a:solidFill>
                  <a:srgbClr val="000000"/>
                </a:solidFill>
                <a:effectLst/>
                <a:latin typeface="Arial" panose="020B0604020202020204" pitchFamily="34" charset="0"/>
                <a:ea typeface="Times New Roman" panose="02020603050405020304" pitchFamily="18" charset="0"/>
              </a:rPr>
              <a:t>Drink and the devil had done for the rest—</a:t>
            </a:r>
            <a:r>
              <a:rPr lang="en-US" sz="2800" i="1" dirty="0" err="1">
                <a:solidFill>
                  <a:srgbClr val="000000"/>
                </a:solidFill>
                <a:effectLst/>
                <a:latin typeface="Arial" panose="020B0604020202020204" pitchFamily="34" charset="0"/>
                <a:ea typeface="Times New Roman" panose="02020603050405020304" pitchFamily="18" charset="0"/>
              </a:rPr>
              <a:t>Yo</a:t>
            </a:r>
            <a:r>
              <a:rPr lang="en-US" sz="2800" i="1" dirty="0">
                <a:solidFill>
                  <a:srgbClr val="000000"/>
                </a:solidFill>
                <a:effectLst/>
                <a:latin typeface="Arial" panose="020B0604020202020204" pitchFamily="34" charset="0"/>
                <a:ea typeface="Times New Roman" panose="02020603050405020304" pitchFamily="18" charset="0"/>
              </a:rPr>
              <a:t>-ho-ho, and a bottle of rum!"</a:t>
            </a:r>
            <a:endParaRPr lang="en-US" sz="2800" dirty="0">
              <a:effectLst/>
              <a:latin typeface="Times New Roman" panose="02020603050405020304" pitchFamily="18" charset="0"/>
              <a:ea typeface="Times New Roman" panose="02020603050405020304" pitchFamily="18" charset="0"/>
            </a:endParaRPr>
          </a:p>
          <a:p>
            <a:r>
              <a:rPr lang="en-US" sz="2800" dirty="0">
                <a:solidFill>
                  <a:srgbClr val="000000"/>
                </a:solidFill>
                <a:effectLst/>
                <a:latin typeface="Arial" panose="020B0604020202020204" pitchFamily="34" charset="0"/>
                <a:ea typeface="Times New Roman" panose="02020603050405020304" pitchFamily="18" charset="0"/>
              </a:rPr>
              <a:t>At first I had supposed "the dead man's chest" to be that identical big box of his upstairs in the front room, and the thought had been mingled in my nightmares with that of the one-legged seafaring man. But by this time we had all long ceased to pay any particular notice to the song; it was new, that night, to nobody but Dr. </a:t>
            </a:r>
            <a:r>
              <a:rPr lang="en-US" sz="2800" dirty="0" err="1">
                <a:solidFill>
                  <a:srgbClr val="000000"/>
                </a:solidFill>
                <a:effectLst/>
                <a:latin typeface="Arial" panose="020B0604020202020204" pitchFamily="34" charset="0"/>
                <a:ea typeface="Times New Roman" panose="02020603050405020304" pitchFamily="18" charset="0"/>
              </a:rPr>
              <a:t>Livesey</a:t>
            </a:r>
            <a:r>
              <a:rPr lang="en-US" sz="2800" dirty="0">
                <a:solidFill>
                  <a:srgbClr val="000000"/>
                </a:solidFill>
                <a:effectLst/>
                <a:latin typeface="Arial" panose="020B0604020202020204" pitchFamily="34" charset="0"/>
                <a:ea typeface="Times New Roman" panose="02020603050405020304" pitchFamily="18" charset="0"/>
              </a:rPr>
              <a:t>, and on him I observed it did not produce an agreeable effect, for he looked up for a moment quite angrily before he went on with his talk to old Taylor, the gardener, on a new cure for the rheumatics. In the meantime, the captain gradually brightened up at his own music, and at </a:t>
            </a:r>
            <a:endParaRPr lang="en-US" sz="2800" dirty="0"/>
          </a:p>
        </p:txBody>
      </p:sp>
    </p:spTree>
    <p:extLst>
      <p:ext uri="{BB962C8B-B14F-4D97-AF65-F5344CB8AC3E}">
        <p14:creationId xmlns:p14="http://schemas.microsoft.com/office/powerpoint/2010/main" val="1990664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8355" y="203201"/>
            <a:ext cx="11401777" cy="4478149"/>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last flapped his hand upon the table before him in a way we all knew to mean silence. The voices stopped at once, all but Dr. </a:t>
            </a:r>
            <a:r>
              <a:rPr lang="en-US" sz="2800" dirty="0" err="1">
                <a:solidFill>
                  <a:srgbClr val="000000"/>
                </a:solidFill>
                <a:effectLst/>
                <a:latin typeface="Arial" panose="020B0604020202020204" pitchFamily="34" charset="0"/>
                <a:ea typeface="Times New Roman" panose="02020603050405020304" pitchFamily="18" charset="0"/>
              </a:rPr>
              <a:t>Livesey's</a:t>
            </a:r>
            <a:r>
              <a:rPr lang="en-US" sz="2800" dirty="0">
                <a:solidFill>
                  <a:srgbClr val="000000"/>
                </a:solidFill>
                <a:effectLst/>
                <a:latin typeface="Arial" panose="020B0604020202020204" pitchFamily="34" charset="0"/>
                <a:ea typeface="Times New Roman" panose="02020603050405020304" pitchFamily="18" charset="0"/>
              </a:rPr>
              <a:t>; he went on as before speaking clear and kind and drawing briskly at his pipe between every word or two. The captain glared at him for a while, flapped his hand again, glared still harder, and at last broke out with a villainous, low oath, "Silence, there, between decks!"</a:t>
            </a:r>
            <a:endParaRPr lang="en-US" sz="2800" dirty="0">
              <a:effectLst/>
              <a:latin typeface="Times New Roman" panose="02020603050405020304" pitchFamily="18" charset="0"/>
              <a:ea typeface="Times New Roman" panose="02020603050405020304" pitchFamily="18" charset="0"/>
            </a:endParaRPr>
          </a:p>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"Were you addressing me, sir?" says the doctor; and when the ruffian had told him, with another oath, that this was so, "I have only one thing to say to you, sir," replies the doctor, "that if you keep on drinking rum, the world will soon be quit of a very dirty scoundrel!"</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991798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9644" y="124178"/>
            <a:ext cx="11480800" cy="5080237"/>
          </a:xfrm>
          <a:prstGeom prst="rect">
            <a:avLst/>
          </a:prstGeom>
        </p:spPr>
        <p:txBody>
          <a:bodyPr wrap="square">
            <a:spAutoFit/>
          </a:bodyPr>
          <a:lstStyle/>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The old fellow's fury was awful. He sprang to his feet, drew and opened a sailor's clasp-knife, and balancing it open on the palm of his hand, threatened to pin the doctor to the wall.</a:t>
            </a:r>
            <a:endParaRPr lang="en-US" sz="2800" dirty="0">
              <a:effectLst/>
              <a:latin typeface="Times New Roman" panose="02020603050405020304" pitchFamily="18" charset="0"/>
              <a:ea typeface="Times New Roman" panose="02020603050405020304" pitchFamily="18" charset="0"/>
            </a:endParaRPr>
          </a:p>
          <a:p>
            <a:pPr indent="152400" algn="just">
              <a:spcBef>
                <a:spcPts val="300"/>
              </a:spcBef>
              <a:spcAft>
                <a:spcPts val="300"/>
              </a:spcAft>
            </a:pPr>
            <a:r>
              <a:rPr lang="en-US" sz="2800" dirty="0">
                <a:solidFill>
                  <a:srgbClr val="000000"/>
                </a:solidFill>
                <a:effectLst/>
                <a:latin typeface="Arial" panose="020B0604020202020204" pitchFamily="34" charset="0"/>
                <a:ea typeface="Times New Roman" panose="02020603050405020304" pitchFamily="18" charset="0"/>
              </a:rPr>
              <a:t>The doctor never so much as moved. He spoke to him as before, over his shoulder and in the same tone of voice, rather high, so that all the room might hear, but perfectly calm and steady: "If you do not put that knife this instant in your pocket, I promise, upon my </a:t>
            </a:r>
            <a:r>
              <a:rPr lang="en-US" sz="2800" dirty="0" err="1">
                <a:solidFill>
                  <a:srgbClr val="000000"/>
                </a:solidFill>
                <a:effectLst/>
                <a:latin typeface="Arial" panose="020B0604020202020204" pitchFamily="34" charset="0"/>
                <a:ea typeface="Times New Roman" panose="02020603050405020304" pitchFamily="18" charset="0"/>
              </a:rPr>
              <a:t>honour</a:t>
            </a:r>
            <a:r>
              <a:rPr lang="en-US" sz="2800" dirty="0">
                <a:solidFill>
                  <a:srgbClr val="000000"/>
                </a:solidFill>
                <a:effectLst/>
                <a:latin typeface="Arial" panose="020B0604020202020204" pitchFamily="34" charset="0"/>
                <a:ea typeface="Times New Roman" panose="02020603050405020304" pitchFamily="18" charset="0"/>
              </a:rPr>
              <a:t>, you shall hang at the next assizes."</a:t>
            </a:r>
            <a:endParaRPr lang="en-US" sz="28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Arial" panose="020B060402020202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a:p>
            <a:r>
              <a:rPr lang="en-US" sz="2800" dirty="0">
                <a:effectLst/>
                <a:latin typeface="Arial" panose="020B0604020202020204" pitchFamily="34"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5770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2652889" y="257085"/>
            <a:ext cx="9539111"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8</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6"/>
          <p:cNvSpPr>
            <a:spLocks noChangeArrowheads="1"/>
          </p:cNvSpPr>
          <p:nvPr/>
        </p:nvSpPr>
        <p:spPr bwMode="auto">
          <a:xfrm>
            <a:off x="5997506" y="333285"/>
            <a:ext cx="619449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2551289" y="1249620"/>
            <a:ext cx="9640711"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eight fish. Jill    gets   two   fish. Kim gets</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2"/>
          <p:cNvSpPr>
            <a:spLocks noChangeArrowheads="1"/>
          </p:cNvSpPr>
          <p:nvPr/>
        </p:nvSpPr>
        <p:spPr bwMode="auto">
          <a:xfrm rot="10800000" flipV="1">
            <a:off x="2263139" y="1688238"/>
            <a:ext cx="992885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3"/>
          <p:cNvSpPr>
            <a:spLocks noChangeArrowheads="1"/>
          </p:cNvSpPr>
          <p:nvPr/>
        </p:nvSpPr>
        <p:spPr bwMode="auto">
          <a:xfrm>
            <a:off x="85725" y="126239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4"/>
          <p:cNvSpPr>
            <a:spLocks noChangeArrowheads="1"/>
          </p:cNvSpPr>
          <p:nvPr/>
        </p:nvSpPr>
        <p:spPr bwMode="auto">
          <a:xfrm>
            <a:off x="6835139" y="1802747"/>
            <a:ext cx="1153858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kumimoji="0" lang="en-US" altLang="en-US" sz="72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5"/>
          <p:cNvSpPr>
            <a:spLocks noChangeArrowheads="1"/>
          </p:cNvSpPr>
          <p:nvPr/>
        </p:nvSpPr>
        <p:spPr bwMode="auto">
          <a:xfrm>
            <a:off x="2263140" y="2852075"/>
            <a:ext cx="992886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three fish. And Mr.   Hill     gets three    fish.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20"/>
          <p:cNvSpPr>
            <a:spLocks noChangeArrowheads="1"/>
          </p:cNvSpPr>
          <p:nvPr/>
        </p:nvSpPr>
        <p:spPr bwMode="auto">
          <a:xfrm>
            <a:off x="0" y="1238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21"/>
          <p:cNvSpPr>
            <a:spLocks noChangeArrowheads="1"/>
          </p:cNvSpPr>
          <p:nvPr/>
        </p:nvSpPr>
        <p:spPr bwMode="auto">
          <a:xfrm>
            <a:off x="0" y="2419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22"/>
          <p:cNvSpPr>
            <a:spLocks noChangeArrowheads="1"/>
          </p:cNvSpPr>
          <p:nvPr/>
        </p:nvSpPr>
        <p:spPr bwMode="auto">
          <a:xfrm rot="10800000" flipV="1">
            <a:off x="1394460" y="4277051"/>
            <a:ext cx="1079754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Then they row to the beach.    They     get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5" name="Picture 24" descr="A fish swimming under water&#10;&#10;Description automatically generated">
            <a:extLst>
              <a:ext uri="{FF2B5EF4-FFF2-40B4-BE49-F238E27FC236}">
                <a16:creationId xmlns:a16="http://schemas.microsoft.com/office/drawing/2014/main" id="{A4531D9D-1287-4C8D-9EA1-C25B07CA65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1166" y="290749"/>
            <a:ext cx="1268473" cy="951355"/>
          </a:xfrm>
          <a:prstGeom prst="rect">
            <a:avLst/>
          </a:prstGeom>
        </p:spPr>
      </p:pic>
      <p:pic>
        <p:nvPicPr>
          <p:cNvPr id="26" name="Picture 25">
            <a:extLst>
              <a:ext uri="{FF2B5EF4-FFF2-40B4-BE49-F238E27FC236}">
                <a16:creationId xmlns:a16="http://schemas.microsoft.com/office/drawing/2014/main" id="{06B35A17-C8A1-43E0-AD75-BCA05D6862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5131" y="394199"/>
            <a:ext cx="1171575" cy="878682"/>
          </a:xfrm>
          <a:prstGeom prst="rect">
            <a:avLst/>
          </a:prstGeom>
        </p:spPr>
      </p:pic>
      <p:pic>
        <p:nvPicPr>
          <p:cNvPr id="27" name="Picture 26" descr="A fish swimming under water&#10;&#10;Description automatically generated">
            <a:extLst>
              <a:ext uri="{FF2B5EF4-FFF2-40B4-BE49-F238E27FC236}">
                <a16:creationId xmlns:a16="http://schemas.microsoft.com/office/drawing/2014/main" id="{0E627B75-880D-4F76-BE30-B0C0F3E389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5783" y="317883"/>
            <a:ext cx="1268473" cy="951355"/>
          </a:xfrm>
          <a:prstGeom prst="rect">
            <a:avLst/>
          </a:prstGeom>
        </p:spPr>
      </p:pic>
      <p:pic>
        <p:nvPicPr>
          <p:cNvPr id="28" name="Picture 27">
            <a:extLst>
              <a:ext uri="{FF2B5EF4-FFF2-40B4-BE49-F238E27FC236}">
                <a16:creationId xmlns:a16="http://schemas.microsoft.com/office/drawing/2014/main" id="{9F3F6F76-2A7D-4321-A182-5705D4B2AB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5531" y="434086"/>
            <a:ext cx="1171575" cy="878682"/>
          </a:xfrm>
          <a:prstGeom prst="rect">
            <a:avLst/>
          </a:prstGeom>
        </p:spPr>
      </p:pic>
      <p:pic>
        <p:nvPicPr>
          <p:cNvPr id="29" name="Picture 28" descr="A fish swimming under water&#10;&#10;Description automatically generated">
            <a:extLst>
              <a:ext uri="{FF2B5EF4-FFF2-40B4-BE49-F238E27FC236}">
                <a16:creationId xmlns:a16="http://schemas.microsoft.com/office/drawing/2014/main" id="{ACA75993-2430-4805-AE6B-2494CC65DC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4786" y="1904440"/>
            <a:ext cx="1268473" cy="951355"/>
          </a:xfrm>
          <a:prstGeom prst="rect">
            <a:avLst/>
          </a:prstGeom>
        </p:spPr>
      </p:pic>
      <p:pic>
        <p:nvPicPr>
          <p:cNvPr id="30" name="Picture 29" descr="A person sitting on a table&#10;&#10;Description automatically generated">
            <a:extLst>
              <a:ext uri="{FF2B5EF4-FFF2-40B4-BE49-F238E27FC236}">
                <a16:creationId xmlns:a16="http://schemas.microsoft.com/office/drawing/2014/main" id="{2CF884D4-4DA7-463D-92DB-5CFB7BC5E9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1522" y="1720013"/>
            <a:ext cx="850700" cy="1134267"/>
          </a:xfrm>
          <a:prstGeom prst="rect">
            <a:avLst/>
          </a:prstGeom>
        </p:spPr>
      </p:pic>
      <p:pic>
        <p:nvPicPr>
          <p:cNvPr id="31" name="Picture 30" descr="A car driving down a country road&#10;&#10;Description automatically generated">
            <a:extLst>
              <a:ext uri="{FF2B5EF4-FFF2-40B4-BE49-F238E27FC236}">
                <a16:creationId xmlns:a16="http://schemas.microsoft.com/office/drawing/2014/main" id="{22BF53C6-D28E-44FC-B73E-BD6BDC6D4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9572" y="1711629"/>
            <a:ext cx="846881" cy="1134268"/>
          </a:xfrm>
          <a:prstGeom prst="rect">
            <a:avLst/>
          </a:prstGeom>
        </p:spPr>
      </p:pic>
      <p:pic>
        <p:nvPicPr>
          <p:cNvPr id="32" name="Picture 31">
            <a:extLst>
              <a:ext uri="{FF2B5EF4-FFF2-40B4-BE49-F238E27FC236}">
                <a16:creationId xmlns:a16="http://schemas.microsoft.com/office/drawing/2014/main" id="{F143CB6A-B094-436B-91A7-5770794549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0952" y="1979274"/>
            <a:ext cx="1171575" cy="878682"/>
          </a:xfrm>
          <a:prstGeom prst="rect">
            <a:avLst/>
          </a:prstGeom>
        </p:spPr>
      </p:pic>
      <p:pic>
        <p:nvPicPr>
          <p:cNvPr id="33" name="Picture 32" descr="A fish swimming under water&#10;&#10;Description automatically generated">
            <a:extLst>
              <a:ext uri="{FF2B5EF4-FFF2-40B4-BE49-F238E27FC236}">
                <a16:creationId xmlns:a16="http://schemas.microsoft.com/office/drawing/2014/main" id="{902C4656-D8E7-4ED5-B472-5E41A436A8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5531" y="1931444"/>
            <a:ext cx="1268473" cy="951355"/>
          </a:xfrm>
          <a:prstGeom prst="rect">
            <a:avLst/>
          </a:prstGeom>
        </p:spPr>
      </p:pic>
      <p:pic>
        <p:nvPicPr>
          <p:cNvPr id="34" name="Picture 33" descr="A group of people rowing a boat in the water&#10;&#10;Description automatically generated">
            <a:extLst>
              <a:ext uri="{FF2B5EF4-FFF2-40B4-BE49-F238E27FC236}">
                <a16:creationId xmlns:a16="http://schemas.microsoft.com/office/drawing/2014/main" id="{A45EFEC9-C79A-4DF1-8C0D-DCB38DA22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6756" y="3323182"/>
            <a:ext cx="1028949" cy="1037325"/>
          </a:xfrm>
          <a:prstGeom prst="rect">
            <a:avLst/>
          </a:prstGeom>
        </p:spPr>
      </p:pic>
      <p:pic>
        <p:nvPicPr>
          <p:cNvPr id="3" name="Picture 2" descr="A sandy beach next to a body of water&#10;&#10;Description automatically generated">
            <a:extLst>
              <a:ext uri="{FF2B5EF4-FFF2-40B4-BE49-F238E27FC236}">
                <a16:creationId xmlns:a16="http://schemas.microsoft.com/office/drawing/2014/main" id="{A153249D-67AD-43BC-9E67-671B826F27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7878" y="3311056"/>
            <a:ext cx="1448687" cy="1086515"/>
          </a:xfrm>
          <a:prstGeom prst="rect">
            <a:avLst/>
          </a:prstGeom>
        </p:spPr>
      </p:pic>
      <p:pic>
        <p:nvPicPr>
          <p:cNvPr id="37" name="Picture 36">
            <a:extLst>
              <a:ext uri="{FF2B5EF4-FFF2-40B4-BE49-F238E27FC236}">
                <a16:creationId xmlns:a16="http://schemas.microsoft.com/office/drawing/2014/main" id="{86D0FD13-C995-457D-9BF3-B18B88114F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1644" y="3465491"/>
            <a:ext cx="1171575" cy="878682"/>
          </a:xfrm>
          <a:prstGeom prst="rect">
            <a:avLst/>
          </a:prstGeom>
        </p:spPr>
      </p:pic>
      <p:pic>
        <p:nvPicPr>
          <p:cNvPr id="38" name="Picture 37" descr="A group of people posing for a photo&#10;&#10;Description automatically generated">
            <a:extLst>
              <a:ext uri="{FF2B5EF4-FFF2-40B4-BE49-F238E27FC236}">
                <a16:creationId xmlns:a16="http://schemas.microsoft.com/office/drawing/2014/main" id="{8F03AE03-6B26-4594-B54C-37ED07FEB5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17740" y="3543767"/>
            <a:ext cx="1143000" cy="801243"/>
          </a:xfrm>
          <a:prstGeom prst="rect">
            <a:avLst/>
          </a:prstGeom>
        </p:spPr>
      </p:pic>
    </p:spTree>
    <p:extLst>
      <p:ext uri="{BB962C8B-B14F-4D97-AF65-F5344CB8AC3E}">
        <p14:creationId xmlns:p14="http://schemas.microsoft.com/office/powerpoint/2010/main" val="55399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3217332" y="1514802"/>
            <a:ext cx="897466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out of the boat. Mr.    Hill and Jill and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10"/>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1"/>
          <p:cNvSpPr>
            <a:spLocks noChangeArrowheads="1"/>
          </p:cNvSpPr>
          <p:nvPr/>
        </p:nvSpPr>
        <p:spPr bwMode="auto">
          <a:xfrm>
            <a:off x="0" y="1924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2"/>
          <p:cNvSpPr>
            <a:spLocks noChangeArrowheads="1"/>
          </p:cNvSpPr>
          <p:nvPr/>
        </p:nvSpPr>
        <p:spPr bwMode="auto">
          <a:xfrm rot="10800000" flipV="1">
            <a:off x="2088444" y="3227362"/>
            <a:ext cx="1010355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Kim take the fish to the house. They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16"/>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17"/>
          <p:cNvSpPr>
            <a:spLocks noChangeArrowheads="1"/>
          </p:cNvSpPr>
          <p:nvPr/>
        </p:nvSpPr>
        <p:spPr bwMode="auto">
          <a:xfrm rot="10800000" flipV="1">
            <a:off x="1806222" y="4758065"/>
            <a:ext cx="1038577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take the fish to the kitchen.    They</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9" name="Picture 18" descr="A picture containing indoor, looking, table, man&#10;&#10;Description automatically generated">
            <a:extLst>
              <a:ext uri="{FF2B5EF4-FFF2-40B4-BE49-F238E27FC236}">
                <a16:creationId xmlns:a16="http://schemas.microsoft.com/office/drawing/2014/main" id="{1C4E5796-3780-4361-BF1B-FF7B07B25C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4122" y="280532"/>
            <a:ext cx="1493891" cy="1234270"/>
          </a:xfrm>
          <a:prstGeom prst="rect">
            <a:avLst/>
          </a:prstGeom>
        </p:spPr>
      </p:pic>
      <p:pic>
        <p:nvPicPr>
          <p:cNvPr id="20" name="Picture 19" descr="A group of people on a boat in the water&#10;&#10;Description automatically generated">
            <a:extLst>
              <a:ext uri="{FF2B5EF4-FFF2-40B4-BE49-F238E27FC236}">
                <a16:creationId xmlns:a16="http://schemas.microsoft.com/office/drawing/2014/main" id="{F1D87A18-7E5C-4DEC-9D34-99B357CE0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8988" y="435394"/>
            <a:ext cx="1252713" cy="1000000"/>
          </a:xfrm>
          <a:prstGeom prst="rect">
            <a:avLst/>
          </a:prstGeom>
        </p:spPr>
      </p:pic>
      <p:pic>
        <p:nvPicPr>
          <p:cNvPr id="21" name="Picture 20" descr="A person sitting on a table&#10;&#10;Description automatically generated">
            <a:extLst>
              <a:ext uri="{FF2B5EF4-FFF2-40B4-BE49-F238E27FC236}">
                <a16:creationId xmlns:a16="http://schemas.microsoft.com/office/drawing/2014/main" id="{1276629B-D77E-42EE-B26E-507695F3D0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5566" y="427832"/>
            <a:ext cx="850700" cy="1134267"/>
          </a:xfrm>
          <a:prstGeom prst="rect">
            <a:avLst/>
          </a:prstGeom>
        </p:spPr>
      </p:pic>
      <p:pic>
        <p:nvPicPr>
          <p:cNvPr id="22" name="Picture 21" descr="A car driving down a country road&#10;&#10;Description automatically generated">
            <a:extLst>
              <a:ext uri="{FF2B5EF4-FFF2-40B4-BE49-F238E27FC236}">
                <a16:creationId xmlns:a16="http://schemas.microsoft.com/office/drawing/2014/main" id="{36DE0DB8-A84C-4FCA-A2D5-869CDAF459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6247" y="457200"/>
            <a:ext cx="846881" cy="1134268"/>
          </a:xfrm>
          <a:prstGeom prst="rect">
            <a:avLst/>
          </a:prstGeom>
        </p:spPr>
      </p:pic>
      <p:pic>
        <p:nvPicPr>
          <p:cNvPr id="23" name="Picture 22" descr="A group of people standing next to a person walking down the street&#10;&#10;Description automatically generated">
            <a:extLst>
              <a:ext uri="{FF2B5EF4-FFF2-40B4-BE49-F238E27FC236}">
                <a16:creationId xmlns:a16="http://schemas.microsoft.com/office/drawing/2014/main" id="{E64D338E-5A43-4324-8E2A-4D7A2265D5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4122" y="2390734"/>
            <a:ext cx="1076326" cy="807245"/>
          </a:xfrm>
          <a:prstGeom prst="rect">
            <a:avLst/>
          </a:prstGeom>
        </p:spPr>
      </p:pic>
      <p:pic>
        <p:nvPicPr>
          <p:cNvPr id="24" name="Picture 23" descr="A fish swimming under water&#10;&#10;Description automatically generated">
            <a:extLst>
              <a:ext uri="{FF2B5EF4-FFF2-40B4-BE49-F238E27FC236}">
                <a16:creationId xmlns:a16="http://schemas.microsoft.com/office/drawing/2014/main" id="{DE5EA5A4-95EB-450E-93F7-60906BBAACB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4466" y="2318678"/>
            <a:ext cx="1268473" cy="951355"/>
          </a:xfrm>
          <a:prstGeom prst="rect">
            <a:avLst/>
          </a:prstGeom>
        </p:spPr>
      </p:pic>
      <p:pic>
        <p:nvPicPr>
          <p:cNvPr id="3" name="Picture 2" descr="A large lawn in front of a house&#10;&#10;Description automatically generated">
            <a:extLst>
              <a:ext uri="{FF2B5EF4-FFF2-40B4-BE49-F238E27FC236}">
                <a16:creationId xmlns:a16="http://schemas.microsoft.com/office/drawing/2014/main" id="{89A83976-5FDD-49E4-880D-0EB7B62567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6323" y="2068366"/>
            <a:ext cx="950799" cy="1240433"/>
          </a:xfrm>
          <a:prstGeom prst="rect">
            <a:avLst/>
          </a:prstGeom>
        </p:spPr>
      </p:pic>
      <p:pic>
        <p:nvPicPr>
          <p:cNvPr id="27" name="Picture 26" descr="A group of people posing for a photo&#10;&#10;Description automatically generated">
            <a:extLst>
              <a:ext uri="{FF2B5EF4-FFF2-40B4-BE49-F238E27FC236}">
                <a16:creationId xmlns:a16="http://schemas.microsoft.com/office/drawing/2014/main" id="{6A5ED543-5057-4E68-A04C-81D72E3910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87" y="2500151"/>
            <a:ext cx="1143000" cy="801243"/>
          </a:xfrm>
          <a:prstGeom prst="rect">
            <a:avLst/>
          </a:prstGeom>
        </p:spPr>
      </p:pic>
      <p:pic>
        <p:nvPicPr>
          <p:cNvPr id="28" name="Picture 27" descr="A group of people standing next to a person walking down the street&#10;&#10;Description automatically generated">
            <a:extLst>
              <a:ext uri="{FF2B5EF4-FFF2-40B4-BE49-F238E27FC236}">
                <a16:creationId xmlns:a16="http://schemas.microsoft.com/office/drawing/2014/main" id="{09E7774C-083E-4B28-A1C5-1046A95F81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0281" y="3950820"/>
            <a:ext cx="1076326" cy="807245"/>
          </a:xfrm>
          <a:prstGeom prst="rect">
            <a:avLst/>
          </a:prstGeom>
        </p:spPr>
      </p:pic>
      <p:pic>
        <p:nvPicPr>
          <p:cNvPr id="29" name="Picture 28" descr="A fish swimming under water&#10;&#10;Description automatically generated">
            <a:extLst>
              <a:ext uri="{FF2B5EF4-FFF2-40B4-BE49-F238E27FC236}">
                <a16:creationId xmlns:a16="http://schemas.microsoft.com/office/drawing/2014/main" id="{2F6398EB-8C92-4292-AA46-BB377EE7E28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89540" y="3854128"/>
            <a:ext cx="1268473" cy="951355"/>
          </a:xfrm>
          <a:prstGeom prst="rect">
            <a:avLst/>
          </a:prstGeom>
        </p:spPr>
      </p:pic>
      <p:pic>
        <p:nvPicPr>
          <p:cNvPr id="12" name="Picture 11" descr="A kitchen with a stove top oven sitting inside of a refrigerator&#10;&#10;Description automatically generated">
            <a:extLst>
              <a:ext uri="{FF2B5EF4-FFF2-40B4-BE49-F238E27FC236}">
                <a16:creationId xmlns:a16="http://schemas.microsoft.com/office/drawing/2014/main" id="{1669131F-88FA-43BE-84E2-0C79CDF374B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2324" y="3767726"/>
            <a:ext cx="1383676" cy="1037757"/>
          </a:xfrm>
          <a:prstGeom prst="rect">
            <a:avLst/>
          </a:prstGeom>
        </p:spPr>
      </p:pic>
      <p:pic>
        <p:nvPicPr>
          <p:cNvPr id="32" name="Picture 31" descr="A group of people posing for a photo&#10;&#10;Description automatically generated">
            <a:extLst>
              <a:ext uri="{FF2B5EF4-FFF2-40B4-BE49-F238E27FC236}">
                <a16:creationId xmlns:a16="http://schemas.microsoft.com/office/drawing/2014/main" id="{C9341A88-53DB-4A0F-8802-15FD4A535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95622" y="3905475"/>
            <a:ext cx="1143000" cy="801243"/>
          </a:xfrm>
          <a:prstGeom prst="rect">
            <a:avLst/>
          </a:prstGeom>
        </p:spPr>
      </p:pic>
    </p:spTree>
    <p:extLst>
      <p:ext uri="{BB962C8B-B14F-4D97-AF65-F5344CB8AC3E}">
        <p14:creationId xmlns:p14="http://schemas.microsoft.com/office/powerpoint/2010/main" val="2480919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5"/>
          <p:cNvSpPr>
            <a:spLocks noChangeArrowheads="1"/>
          </p:cNvSpPr>
          <p:nvPr/>
        </p:nvSpPr>
        <p:spPr bwMode="auto">
          <a:xfrm>
            <a:off x="2757268" y="1448127"/>
            <a:ext cx="943473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clean the     fish in the kitchen at the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10"/>
          <p:cNvSpPr>
            <a:spLocks noChangeArrowheads="1"/>
          </p:cNvSpPr>
          <p:nvPr/>
        </p:nvSpPr>
        <p:spPr bwMode="auto">
          <a:xfrm rot="10800000" flipV="1">
            <a:off x="1581150" y="3432679"/>
            <a:ext cx="106108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sink.      Mr.   Hill and Jill and Kim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15"/>
          <p:cNvSpPr>
            <a:spLocks noChangeArrowheads="1"/>
          </p:cNvSpPr>
          <p:nvPr/>
        </p:nvSpPr>
        <p:spPr bwMode="auto">
          <a:xfrm>
            <a:off x="0" y="17811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0" name="Rectangle 16"/>
          <p:cNvSpPr>
            <a:spLocks noChangeArrowheads="1"/>
          </p:cNvSpPr>
          <p:nvPr/>
        </p:nvSpPr>
        <p:spPr bwMode="auto">
          <a:xfrm>
            <a:off x="2201332" y="5694878"/>
            <a:ext cx="999066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put the fish in the refrigerator.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A cluttered room&#10;&#10;Description automatically generated">
            <a:extLst>
              <a:ext uri="{FF2B5EF4-FFF2-40B4-BE49-F238E27FC236}">
                <a16:creationId xmlns:a16="http://schemas.microsoft.com/office/drawing/2014/main" id="{624B37DB-9138-4D60-B571-518C581068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2244" y="215999"/>
            <a:ext cx="1653735" cy="1240301"/>
          </a:xfrm>
          <a:prstGeom prst="rect">
            <a:avLst/>
          </a:prstGeom>
        </p:spPr>
      </p:pic>
      <p:pic>
        <p:nvPicPr>
          <p:cNvPr id="20" name="Picture 19" descr="A fish swimming under water&#10;&#10;Description automatically generated">
            <a:extLst>
              <a:ext uri="{FF2B5EF4-FFF2-40B4-BE49-F238E27FC236}">
                <a16:creationId xmlns:a16="http://schemas.microsoft.com/office/drawing/2014/main" id="{122B1474-4986-46F4-B01F-7CC2C712E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1003" y="504945"/>
            <a:ext cx="1268473" cy="951355"/>
          </a:xfrm>
          <a:prstGeom prst="rect">
            <a:avLst/>
          </a:prstGeom>
        </p:spPr>
      </p:pic>
      <p:pic>
        <p:nvPicPr>
          <p:cNvPr id="21" name="Picture 20" descr="A kitchen with a stove top oven sitting inside of a refrigerator&#10;&#10;Description automatically generated">
            <a:extLst>
              <a:ext uri="{FF2B5EF4-FFF2-40B4-BE49-F238E27FC236}">
                <a16:creationId xmlns:a16="http://schemas.microsoft.com/office/drawing/2014/main" id="{33D49EA0-D12E-467B-A07E-4D0FFAEED5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4086" y="461743"/>
            <a:ext cx="1383676" cy="1037757"/>
          </a:xfrm>
          <a:prstGeom prst="rect">
            <a:avLst/>
          </a:prstGeom>
        </p:spPr>
      </p:pic>
      <p:pic>
        <p:nvPicPr>
          <p:cNvPr id="12" name="Picture 11" descr="A kitchen with a sink and a microwave&#10;&#10;Description automatically generated">
            <a:extLst>
              <a:ext uri="{FF2B5EF4-FFF2-40B4-BE49-F238E27FC236}">
                <a16:creationId xmlns:a16="http://schemas.microsoft.com/office/drawing/2014/main" id="{1BC4A455-B8E5-4DC4-9A86-CE721CC698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8890" y="2202909"/>
            <a:ext cx="1714986" cy="1279519"/>
          </a:xfrm>
          <a:prstGeom prst="rect">
            <a:avLst/>
          </a:prstGeom>
        </p:spPr>
      </p:pic>
      <p:pic>
        <p:nvPicPr>
          <p:cNvPr id="24" name="Picture 23" descr="A person sitting on a table&#10;&#10;Description automatically generated">
            <a:extLst>
              <a:ext uri="{FF2B5EF4-FFF2-40B4-BE49-F238E27FC236}">
                <a16:creationId xmlns:a16="http://schemas.microsoft.com/office/drawing/2014/main" id="{8375AA1D-674B-4BDF-A0F0-E67E0513B4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4684" y="2348161"/>
            <a:ext cx="850700" cy="1134267"/>
          </a:xfrm>
          <a:prstGeom prst="rect">
            <a:avLst/>
          </a:prstGeom>
        </p:spPr>
      </p:pic>
      <p:pic>
        <p:nvPicPr>
          <p:cNvPr id="25" name="Picture 24" descr="A car driving down a country road&#10;&#10;Description automatically generated">
            <a:extLst>
              <a:ext uri="{FF2B5EF4-FFF2-40B4-BE49-F238E27FC236}">
                <a16:creationId xmlns:a16="http://schemas.microsoft.com/office/drawing/2014/main" id="{3B0E690A-1CCC-4882-9918-84667C9346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1165" y="2306050"/>
            <a:ext cx="846881" cy="1134268"/>
          </a:xfrm>
          <a:prstGeom prst="rect">
            <a:avLst/>
          </a:prstGeom>
        </p:spPr>
      </p:pic>
      <p:pic>
        <p:nvPicPr>
          <p:cNvPr id="26" name="Picture 25" descr="A picture containing floor, person, indoor, boy&#10;&#10;Description automatically generated">
            <a:extLst>
              <a:ext uri="{FF2B5EF4-FFF2-40B4-BE49-F238E27FC236}">
                <a16:creationId xmlns:a16="http://schemas.microsoft.com/office/drawing/2014/main" id="{1EC1553A-EF16-4DFA-B1FB-E0904955E1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7418" y="4691505"/>
            <a:ext cx="849652" cy="988327"/>
          </a:xfrm>
          <a:prstGeom prst="rect">
            <a:avLst/>
          </a:prstGeom>
        </p:spPr>
      </p:pic>
      <p:pic>
        <p:nvPicPr>
          <p:cNvPr id="27" name="Picture 26" descr="A fish swimming under water&#10;&#10;Description automatically generated">
            <a:extLst>
              <a:ext uri="{FF2B5EF4-FFF2-40B4-BE49-F238E27FC236}">
                <a16:creationId xmlns:a16="http://schemas.microsoft.com/office/drawing/2014/main" id="{F9D516D3-D87B-4DFB-99E5-6BDE858162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132" y="4707932"/>
            <a:ext cx="1268473" cy="951355"/>
          </a:xfrm>
          <a:prstGeom prst="rect">
            <a:avLst/>
          </a:prstGeom>
        </p:spPr>
      </p:pic>
      <p:pic>
        <p:nvPicPr>
          <p:cNvPr id="14" name="Picture 13" descr="A white refrigerator freezer sitting inside of a kitchen&#10;&#10;Description automatically generated">
            <a:extLst>
              <a:ext uri="{FF2B5EF4-FFF2-40B4-BE49-F238E27FC236}">
                <a16:creationId xmlns:a16="http://schemas.microsoft.com/office/drawing/2014/main" id="{3C33B6CE-64C4-44AA-83CB-F4303D4172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44808" y="4101974"/>
            <a:ext cx="1268473" cy="1592904"/>
          </a:xfrm>
          <a:prstGeom prst="rect">
            <a:avLst/>
          </a:prstGeom>
        </p:spPr>
      </p:pic>
    </p:spTree>
    <p:extLst>
      <p:ext uri="{BB962C8B-B14F-4D97-AF65-F5344CB8AC3E}">
        <p14:creationId xmlns:p14="http://schemas.microsoft.com/office/powerpoint/2010/main" val="1224026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p:cNvSpPr>
            <a:spLocks noChangeArrowheads="1"/>
          </p:cNvSpPr>
          <p:nvPr/>
        </p:nvSpPr>
        <p:spPr bwMode="auto">
          <a:xfrm>
            <a:off x="0" y="124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p:cNvSpPr>
            <a:spLocks noChangeArrowheads="1"/>
          </p:cNvSpPr>
          <p:nvPr/>
        </p:nvSpPr>
        <p:spPr bwMode="auto">
          <a:xfrm>
            <a:off x="3059288" y="1400679"/>
            <a:ext cx="913271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dinner they cook the fish in a pan on</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1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13"/>
          <p:cNvSpPr>
            <a:spLocks noChangeArrowheads="1"/>
          </p:cNvSpPr>
          <p:nvPr/>
        </p:nvSpPr>
        <p:spPr bwMode="auto">
          <a:xfrm>
            <a:off x="0" y="22574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Rectangle 14"/>
          <p:cNvSpPr>
            <a:spLocks noChangeArrowheads="1"/>
          </p:cNvSpPr>
          <p:nvPr/>
        </p:nvSpPr>
        <p:spPr bwMode="auto">
          <a:xfrm>
            <a:off x="2630310" y="3224464"/>
            <a:ext cx="956168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the stove. The fish are good. The fish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19"/>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20"/>
          <p:cNvSpPr>
            <a:spLocks noChangeArrowheads="1"/>
          </p:cNvSpPr>
          <p:nvPr/>
        </p:nvSpPr>
        <p:spPr bwMode="auto">
          <a:xfrm rot="10800000" flipV="1">
            <a:off x="2630310" y="5281963"/>
            <a:ext cx="95616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are very     good.       Mr.    Hill and Jill and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1"/>
          <p:cNvSpPr/>
          <p:nvPr/>
        </p:nvSpPr>
        <p:spPr>
          <a:xfrm>
            <a:off x="8697030" y="5281962"/>
            <a:ext cx="3021358" cy="521810"/>
          </a:xfrm>
          <a:prstGeom prst="rect">
            <a:avLst/>
          </a:prstGeom>
        </p:spPr>
        <p:txBody>
          <a:bodyPr wrap="square">
            <a:spAutoFit/>
          </a:bodyPr>
          <a:lstStyle/>
          <a:p>
            <a:pPr>
              <a:lnSpc>
                <a:spcPct val="107000"/>
              </a:lnSpc>
              <a:spcAft>
                <a:spcPts val="800"/>
              </a:spcAft>
            </a:pPr>
            <a:r>
              <a:rPr lang="en-US" sz="2800" dirty="0">
                <a:effectLst/>
                <a:latin typeface="Arial" panose="020B0604020202020204" pitchFamily="34" charset="0"/>
                <a:ea typeface="Calibri" panose="020F0502020204030204" pitchFamily="34" charset="0"/>
              </a:rPr>
              <a:t>       Kim</a:t>
            </a:r>
            <a:endParaRPr lang="en-US" sz="2800" dirty="0">
              <a:effectLst/>
              <a:latin typeface="Times New Roman" panose="02020603050405020304" pitchFamily="18" charset="0"/>
              <a:ea typeface="Times New Roman" panose="02020603050405020304" pitchFamily="18" charset="0"/>
            </a:endParaRPr>
          </a:p>
        </p:txBody>
      </p:sp>
      <p:pic>
        <p:nvPicPr>
          <p:cNvPr id="3" name="Picture 2" descr="A group of people sitting at a table in a restaurant&#10;&#10;Description automatically generated">
            <a:extLst>
              <a:ext uri="{FF2B5EF4-FFF2-40B4-BE49-F238E27FC236}">
                <a16:creationId xmlns:a16="http://schemas.microsoft.com/office/drawing/2014/main" id="{D400C960-B3CB-4D5E-B585-2CC736FE2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8009" y="157646"/>
            <a:ext cx="1171576" cy="1368716"/>
          </a:xfrm>
          <a:prstGeom prst="rect">
            <a:avLst/>
          </a:prstGeom>
        </p:spPr>
      </p:pic>
      <p:pic>
        <p:nvPicPr>
          <p:cNvPr id="14" name="Picture 13" descr="A black pan on a stove cooking food in a bowl&#10;&#10;Description automatically generated">
            <a:extLst>
              <a:ext uri="{FF2B5EF4-FFF2-40B4-BE49-F238E27FC236}">
                <a16:creationId xmlns:a16="http://schemas.microsoft.com/office/drawing/2014/main" id="{ABB08180-2746-4AFD-AF60-B1B98F42D2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438" y="444794"/>
            <a:ext cx="1416404" cy="1062303"/>
          </a:xfrm>
          <a:prstGeom prst="rect">
            <a:avLst/>
          </a:prstGeom>
        </p:spPr>
      </p:pic>
      <p:pic>
        <p:nvPicPr>
          <p:cNvPr id="27" name="Picture 26" descr="A fish swimming under water&#10;&#10;Description automatically generated">
            <a:extLst>
              <a:ext uri="{FF2B5EF4-FFF2-40B4-BE49-F238E27FC236}">
                <a16:creationId xmlns:a16="http://schemas.microsoft.com/office/drawing/2014/main" id="{55A6FAE5-0388-4B39-AF91-CFD3104D24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6261" y="515494"/>
            <a:ext cx="1268473" cy="951355"/>
          </a:xfrm>
          <a:prstGeom prst="rect">
            <a:avLst/>
          </a:prstGeom>
        </p:spPr>
      </p:pic>
      <p:pic>
        <p:nvPicPr>
          <p:cNvPr id="16" name="Picture 15" descr="A picture containing chocolate, indoor, sitting, spoon&#10;&#10;Description automatically generated">
            <a:extLst>
              <a:ext uri="{FF2B5EF4-FFF2-40B4-BE49-F238E27FC236}">
                <a16:creationId xmlns:a16="http://schemas.microsoft.com/office/drawing/2014/main" id="{E8C9D89C-0A11-4FE3-8B2B-EDBEE70F3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1154" y="520662"/>
            <a:ext cx="1285876" cy="961384"/>
          </a:xfrm>
          <a:prstGeom prst="rect">
            <a:avLst/>
          </a:prstGeom>
        </p:spPr>
      </p:pic>
      <p:pic>
        <p:nvPicPr>
          <p:cNvPr id="18" name="Picture 17" descr="A white stove top oven sitting inside of a kitchen&#10;&#10;Description automatically generated">
            <a:extLst>
              <a:ext uri="{FF2B5EF4-FFF2-40B4-BE49-F238E27FC236}">
                <a16:creationId xmlns:a16="http://schemas.microsoft.com/office/drawing/2014/main" id="{4E004A50-244A-4ED6-83C5-FD7F8B73EF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1101" y="2094315"/>
            <a:ext cx="938484" cy="1251312"/>
          </a:xfrm>
          <a:prstGeom prst="rect">
            <a:avLst/>
          </a:prstGeom>
        </p:spPr>
      </p:pic>
      <p:pic>
        <p:nvPicPr>
          <p:cNvPr id="32" name="Picture 31" descr="A fish swimming under water&#10;&#10;Description automatically generated">
            <a:extLst>
              <a:ext uri="{FF2B5EF4-FFF2-40B4-BE49-F238E27FC236}">
                <a16:creationId xmlns:a16="http://schemas.microsoft.com/office/drawing/2014/main" id="{A14B4184-E3DF-4B99-8001-6E8B8E7F6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61369" y="2264563"/>
            <a:ext cx="1268473" cy="951355"/>
          </a:xfrm>
          <a:prstGeom prst="rect">
            <a:avLst/>
          </a:prstGeom>
        </p:spPr>
      </p:pic>
      <p:pic>
        <p:nvPicPr>
          <p:cNvPr id="20" name="Picture 19" descr="A person standing in front of a window&#10;&#10;Description automatically generated">
            <a:extLst>
              <a:ext uri="{FF2B5EF4-FFF2-40B4-BE49-F238E27FC236}">
                <a16:creationId xmlns:a16="http://schemas.microsoft.com/office/drawing/2014/main" id="{386AEAC0-48EA-47D8-AF1D-4C9EF75938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4647" y="2005037"/>
            <a:ext cx="1268473" cy="1293103"/>
          </a:xfrm>
          <a:prstGeom prst="rect">
            <a:avLst/>
          </a:prstGeom>
        </p:spPr>
      </p:pic>
      <p:pic>
        <p:nvPicPr>
          <p:cNvPr id="35" name="Picture 34" descr="A fish swimming under water&#10;&#10;Description automatically generated">
            <a:extLst>
              <a:ext uri="{FF2B5EF4-FFF2-40B4-BE49-F238E27FC236}">
                <a16:creationId xmlns:a16="http://schemas.microsoft.com/office/drawing/2014/main" id="{BBF5AB5A-4672-4C76-B359-95DF196A0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5643" y="2264562"/>
            <a:ext cx="1268473" cy="951355"/>
          </a:xfrm>
          <a:prstGeom prst="rect">
            <a:avLst/>
          </a:prstGeom>
        </p:spPr>
      </p:pic>
      <p:pic>
        <p:nvPicPr>
          <p:cNvPr id="22" name="Picture 21" descr="A picture containing object, clock, large, skiing&#10;&#10;Description automatically generated">
            <a:extLst>
              <a:ext uri="{FF2B5EF4-FFF2-40B4-BE49-F238E27FC236}">
                <a16:creationId xmlns:a16="http://schemas.microsoft.com/office/drawing/2014/main" id="{DEE9192C-A98B-4C82-A81A-C4A454BD67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22188" y="4180515"/>
            <a:ext cx="1583397" cy="1187548"/>
          </a:xfrm>
          <a:prstGeom prst="rect">
            <a:avLst/>
          </a:prstGeom>
        </p:spPr>
      </p:pic>
      <p:pic>
        <p:nvPicPr>
          <p:cNvPr id="38" name="Picture 37" descr="A person standing in front of a window&#10;&#10;Description automatically generated">
            <a:extLst>
              <a:ext uri="{FF2B5EF4-FFF2-40B4-BE49-F238E27FC236}">
                <a16:creationId xmlns:a16="http://schemas.microsoft.com/office/drawing/2014/main" id="{D0299152-5542-4102-9336-6C17039894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3438" y="4084688"/>
            <a:ext cx="1268473" cy="1293103"/>
          </a:xfrm>
          <a:prstGeom prst="rect">
            <a:avLst/>
          </a:prstGeom>
        </p:spPr>
      </p:pic>
      <p:pic>
        <p:nvPicPr>
          <p:cNvPr id="39" name="Picture 38" descr="A person sitting on a table&#10;&#10;Description automatically generated">
            <a:extLst>
              <a:ext uri="{FF2B5EF4-FFF2-40B4-BE49-F238E27FC236}">
                <a16:creationId xmlns:a16="http://schemas.microsoft.com/office/drawing/2014/main" id="{D37C1735-DBF1-4E41-BA14-33BDFF0015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5188" y="4183063"/>
            <a:ext cx="850700" cy="1134267"/>
          </a:xfrm>
          <a:prstGeom prst="rect">
            <a:avLst/>
          </a:prstGeom>
        </p:spPr>
      </p:pic>
      <p:pic>
        <p:nvPicPr>
          <p:cNvPr id="40" name="Picture 39" descr="A car driving down a country road&#10;&#10;Description automatically generated">
            <a:extLst>
              <a:ext uri="{FF2B5EF4-FFF2-40B4-BE49-F238E27FC236}">
                <a16:creationId xmlns:a16="http://schemas.microsoft.com/office/drawing/2014/main" id="{2A044BD3-A887-47F2-9B4C-3BF6E11687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3830" y="4147695"/>
            <a:ext cx="846881" cy="1134268"/>
          </a:xfrm>
          <a:prstGeom prst="rect">
            <a:avLst/>
          </a:prstGeom>
        </p:spPr>
      </p:pic>
    </p:spTree>
    <p:extLst>
      <p:ext uri="{BB962C8B-B14F-4D97-AF65-F5344CB8AC3E}">
        <p14:creationId xmlns:p14="http://schemas.microsoft.com/office/powerpoint/2010/main" val="3590668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628</TotalTime>
  <Words>4061</Words>
  <Application>Microsoft Office PowerPoint</Application>
  <PresentationFormat>Widescreen</PresentationFormat>
  <Paragraphs>381</Paragraphs>
  <Slides>58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TGilbert</dc:creator>
  <cp:lastModifiedBy>Tom Gilbert</cp:lastModifiedBy>
  <cp:revision>51</cp:revision>
  <dcterms:created xsi:type="dcterms:W3CDTF">2017-08-08T12:04:31Z</dcterms:created>
  <dcterms:modified xsi:type="dcterms:W3CDTF">2020-03-31T16:35:06Z</dcterms:modified>
</cp:coreProperties>
</file>